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3"/>
  </p:notesMasterIdLst>
  <p:sldIdLst>
    <p:sldId id="256" r:id="rId2"/>
    <p:sldId id="442" r:id="rId3"/>
    <p:sldId id="352" r:id="rId4"/>
    <p:sldId id="387" r:id="rId5"/>
    <p:sldId id="611" r:id="rId6"/>
    <p:sldId id="395" r:id="rId7"/>
    <p:sldId id="396" r:id="rId8"/>
    <p:sldId id="613" r:id="rId9"/>
    <p:sldId id="627" r:id="rId10"/>
    <p:sldId id="628" r:id="rId11"/>
    <p:sldId id="629" r:id="rId12"/>
    <p:sldId id="630" r:id="rId13"/>
    <p:sldId id="631" r:id="rId14"/>
    <p:sldId id="632" r:id="rId15"/>
    <p:sldId id="291" r:id="rId16"/>
    <p:sldId id="305" r:id="rId17"/>
    <p:sldId id="271" r:id="rId18"/>
    <p:sldId id="306" r:id="rId19"/>
    <p:sldId id="272" r:id="rId20"/>
    <p:sldId id="301" r:id="rId21"/>
    <p:sldId id="614" r:id="rId22"/>
    <p:sldId id="615" r:id="rId23"/>
    <p:sldId id="616" r:id="rId24"/>
    <p:sldId id="617" r:id="rId25"/>
    <p:sldId id="618" r:id="rId26"/>
    <p:sldId id="619" r:id="rId27"/>
    <p:sldId id="620" r:id="rId28"/>
    <p:sldId id="621" r:id="rId29"/>
    <p:sldId id="622" r:id="rId30"/>
    <p:sldId id="273" r:id="rId31"/>
    <p:sldId id="338" r:id="rId32"/>
    <p:sldId id="394" r:id="rId33"/>
    <p:sldId id="575" r:id="rId34"/>
    <p:sldId id="608" r:id="rId35"/>
    <p:sldId id="609" r:id="rId36"/>
    <p:sldId id="624" r:id="rId37"/>
    <p:sldId id="625" r:id="rId38"/>
    <p:sldId id="274" r:id="rId39"/>
    <p:sldId id="502" r:id="rId40"/>
    <p:sldId id="626" r:id="rId41"/>
    <p:sldId id="285" r:id="rId4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 initials="A" lastIdx="9" clrIdx="0">
    <p:extLst>
      <p:ext uri="{19B8F6BF-5375-455C-9EA6-DF929625EA0E}">
        <p15:presenceInfo xmlns:p15="http://schemas.microsoft.com/office/powerpoint/2012/main" userId="Admi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735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764" autoAdjust="0"/>
    <p:restoredTop sz="59115" autoAdjust="0"/>
  </p:normalViewPr>
  <p:slideViewPr>
    <p:cSldViewPr snapToGrid="0" snapToObjects="1">
      <p:cViewPr varScale="1">
        <p:scale>
          <a:sx n="95" d="100"/>
          <a:sy n="95" d="100"/>
        </p:scale>
        <p:origin x="1160" y="176"/>
      </p:cViewPr>
      <p:guideLst>
        <p:guide orient="horz" pos="2160"/>
        <p:guide pos="3840"/>
      </p:guideLst>
    </p:cSldViewPr>
  </p:slideViewPr>
  <p:notesTextViewPr>
    <p:cViewPr>
      <p:scale>
        <a:sx n="1" d="1"/>
        <a:sy n="1" d="1"/>
      </p:scale>
      <p:origin x="0" y="0"/>
    </p:cViewPr>
  </p:notesTextViewPr>
  <p:notesViewPr>
    <p:cSldViewPr snapToGrid="0" snapToObjects="1">
      <p:cViewPr varScale="1">
        <p:scale>
          <a:sx n="129" d="100"/>
          <a:sy n="129" d="100"/>
        </p:scale>
        <p:origin x="2800" y="19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L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B6FE099-5A6D-3B48-9AA3-EEFA35F21288}" type="datetimeFigureOut">
              <a:rPr lang="en-LB" smtClean="0"/>
              <a:t>09/11/2023</a:t>
            </a:fld>
            <a:endParaRPr lang="en-L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L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L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L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31E068-D99C-E840-A98D-6E78081BD850}" type="slidenum">
              <a:rPr lang="en-LB" smtClean="0"/>
              <a:t>‹#›</a:t>
            </a:fld>
            <a:endParaRPr lang="en-LB"/>
          </a:p>
        </p:txBody>
      </p:sp>
    </p:spTree>
    <p:extLst>
      <p:ext uri="{BB962C8B-B14F-4D97-AF65-F5344CB8AC3E}">
        <p14:creationId xmlns:p14="http://schemas.microsoft.com/office/powerpoint/2010/main" val="28698255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LB" sz="1200" b="1" dirty="0"/>
              <a:t>النصّ الكتابي:</a:t>
            </a:r>
          </a:p>
          <a:p>
            <a:pPr algn="r" rtl="1"/>
            <a:r>
              <a:rPr lang="ar-LB" dirty="0">
                <a:solidFill>
                  <a:srgbClr val="24408E"/>
                </a:solidFill>
                <a:effectLst/>
                <a:latin typeface="Times New Roman" panose="02020603050405020304" pitchFamily="18" charset="0"/>
              </a:rPr>
              <a:t>أعمال الرسل ١٦: ١٦ - ٣٤ </a:t>
            </a:r>
          </a:p>
          <a:p>
            <a:pPr algn="r" rtl="1"/>
            <a:r>
              <a:rPr lang="ar-LB" sz="1200" dirty="0"/>
              <a:t> </a:t>
            </a:r>
          </a:p>
          <a:p>
            <a:pPr algn="r" rtl="1"/>
            <a:r>
              <a:rPr lang="ar-LB" sz="1200" b="1" dirty="0"/>
              <a:t>الفكرة الرئيسية:</a:t>
            </a:r>
          </a:p>
          <a:p>
            <a:pPr algn="r" rtl="1"/>
            <a:r>
              <a:rPr lang="ar-LB" dirty="0">
                <a:solidFill>
                  <a:srgbClr val="24408E"/>
                </a:solidFill>
                <a:effectLst/>
                <a:latin typeface="Times New Roman" panose="02020603050405020304" pitchFamily="18" charset="0"/>
              </a:rPr>
              <a:t> أن يعرف الولد أنّ الصلاة لله تغيّر الظروف وتُحدث ما هو مستحيل بالنسبة إلينا. كما يثق بأنّ الله يسمعه، ويتشجَّع كي يستمر في الصلاة في كل الأوقات ومهما كانت الظروف.</a:t>
            </a:r>
            <a:r>
              <a:rPr lang="ar-LB" dirty="0">
                <a:solidFill>
                  <a:srgbClr val="24408E"/>
                </a:solidFill>
                <a:effectLst/>
                <a:latin typeface="Arial" panose="020B0604020202020204" pitchFamily="34" charset="0"/>
              </a:rPr>
              <a:t> </a:t>
            </a:r>
            <a:endParaRPr lang="ar-LB" dirty="0">
              <a:solidFill>
                <a:srgbClr val="24408E"/>
              </a:solidFill>
              <a:effectLst/>
              <a:latin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0A31E068-D99C-E840-A98D-6E78081BD850}" type="slidenum">
              <a:rPr lang="en-LB" smtClean="0"/>
              <a:t>1</a:t>
            </a:fld>
            <a:endParaRPr lang="en-LB"/>
          </a:p>
        </p:txBody>
      </p:sp>
    </p:spTree>
    <p:extLst>
      <p:ext uri="{BB962C8B-B14F-4D97-AF65-F5344CB8AC3E}">
        <p14:creationId xmlns:p14="http://schemas.microsoft.com/office/powerpoint/2010/main" val="31042128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r>
              <a:rPr lang="ar-LB" dirty="0">
                <a:solidFill>
                  <a:srgbClr val="24408E"/>
                </a:solidFill>
                <a:effectLst/>
                <a:latin typeface="Times New Roman" panose="02020603050405020304" pitchFamily="18" charset="0"/>
              </a:rPr>
              <a:t>زلزال كبير</a:t>
            </a:r>
          </a:p>
          <a:p>
            <a:pPr algn="just" rtl="1"/>
            <a:r>
              <a:rPr lang="ar-LB" dirty="0">
                <a:solidFill>
                  <a:srgbClr val="24408E"/>
                </a:solidFill>
                <a:effectLst/>
                <a:latin typeface="Times New Roman" panose="02020603050405020304" pitchFamily="18" charset="0"/>
              </a:rPr>
              <a:t>كان بولس وسيلا يشعران بسلام وسعادة على الرغم من جراحهما المؤلمة. وعند منتصف الليل كانا يُصلّيان ويُسبّحان الله. أما السجناء الآخرون فلم يكونوا قد سمعوا شيئًا مثل هذا من قبل. فجأةً هزَّ زلزال عنيف أساسات السجن وكل الأعمدة القويَّة، فانفتحت الأبواب وسقطت السلاسل من أيدي وأرجل جميع السُّجناء! </a:t>
            </a:r>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34</a:t>
            </a:fld>
            <a:endParaRPr lang="en-LB"/>
          </a:p>
        </p:txBody>
      </p:sp>
    </p:spTree>
    <p:extLst>
      <p:ext uri="{BB962C8B-B14F-4D97-AF65-F5344CB8AC3E}">
        <p14:creationId xmlns:p14="http://schemas.microsoft.com/office/powerpoint/2010/main" val="274283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LB" dirty="0">
                <a:solidFill>
                  <a:srgbClr val="24408E"/>
                </a:solidFill>
                <a:effectLst/>
                <a:latin typeface="Times New Roman" panose="02020603050405020304" pitchFamily="18" charset="0"/>
              </a:rPr>
              <a:t>وإذ استيقظ السَّجان ورأى الأبواب مفتوحةً، شعر بخوف ورعبٍ شديدين لأنهُ اعتقدَ أنَّ السُجناء قد هربوا وهو المسؤول الوحيد الذي سيُطالَب بسبب إهماله واجبه بالحفاظ عليهم داخل السجن. لذلك سحب سيفه محاولاً أن يقتل نفسه.</a:t>
            </a:r>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35</a:t>
            </a:fld>
            <a:endParaRPr lang="en-LB"/>
          </a:p>
        </p:txBody>
      </p:sp>
    </p:spTree>
    <p:extLst>
      <p:ext uri="{BB962C8B-B14F-4D97-AF65-F5344CB8AC3E}">
        <p14:creationId xmlns:p14="http://schemas.microsoft.com/office/powerpoint/2010/main" val="2913574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r>
              <a:rPr lang="ar-LB" b="1" dirty="0">
                <a:solidFill>
                  <a:srgbClr val="24408E"/>
                </a:solidFill>
                <a:effectLst/>
                <a:latin typeface="Times New Roman" panose="02020603050405020304" pitchFamily="18" charset="0"/>
              </a:rPr>
              <a:t>السَّجَّان يُؤمن</a:t>
            </a:r>
          </a:p>
          <a:p>
            <a:pPr algn="just" rtl="1"/>
            <a:r>
              <a:rPr lang="ar-LB" dirty="0">
                <a:solidFill>
                  <a:srgbClr val="24408E"/>
                </a:solidFill>
                <a:effectLst/>
                <a:latin typeface="Times New Roman" panose="02020603050405020304" pitchFamily="18" charset="0"/>
              </a:rPr>
              <a:t>لكن ما حدث هو أن بولس رآه في آخر لحظة يحاول قتل نفسه، فصرخ به قائلاً: “لا تؤذِ نفسك لأنَّنا جميعنا ههنا!” فطلب السجّان ضوءًا، ورأى فعلاً أن السجناء لا يزالون داخل السجن، فسقط عند أقدام بولس وسيلا مُرتعبًا وسألهُما: “يا سيديَّ، ماذا ينبغي أن أفعل لكي أخلص؟” أجابه بولس وسيلا: “آمن بالرب يسوع المسيح فتخلُص أنت وأهل بيتك.” </a:t>
            </a:r>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36</a:t>
            </a:fld>
            <a:endParaRPr lang="en-LB"/>
          </a:p>
        </p:txBody>
      </p:sp>
    </p:spTree>
    <p:extLst>
      <p:ext uri="{BB962C8B-B14F-4D97-AF65-F5344CB8AC3E}">
        <p14:creationId xmlns:p14="http://schemas.microsoft.com/office/powerpoint/2010/main" val="15132772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r>
              <a:rPr lang="ar-LB" b="1" dirty="0">
                <a:solidFill>
                  <a:srgbClr val="24408E"/>
                </a:solidFill>
                <a:effectLst/>
                <a:latin typeface="Times New Roman" panose="02020603050405020304" pitchFamily="18" charset="0"/>
              </a:rPr>
              <a:t>النِّهاية</a:t>
            </a:r>
          </a:p>
          <a:p>
            <a:pPr algn="just" rtl="1"/>
            <a:r>
              <a:rPr lang="ar-LB" dirty="0">
                <a:solidFill>
                  <a:srgbClr val="24408E"/>
                </a:solidFill>
                <a:effectLst/>
                <a:latin typeface="Times New Roman" panose="02020603050405020304" pitchFamily="18" charset="0"/>
              </a:rPr>
              <a:t>وكم كانت تلك الليلة رائعة للسًّجَّان وعائلته. فبعد أن غسل جراحات بولس وسيلا، اعتمد هو وأهل بيته جميعًا، ثُم قدَّم إليهما وجبةً شهيةً، إذ شعر كل من في البيت بفرح وابتهاج بإيمانهم بالرب يسوع. الله سمع صلاة بولس وسيلا وزلزل السجن. والأمر ينطبق على حياتنا نحن أيضًا، ذلك لأنَّ لدى الله القدرة أن يُغيِّر الظروف في حياتنا إن التجأنا إليه وطلبنا ذلك منه.</a:t>
            </a:r>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37</a:t>
            </a:fld>
            <a:endParaRPr lang="en-LB"/>
          </a:p>
        </p:txBody>
      </p:sp>
    </p:spTree>
    <p:extLst>
      <p:ext uri="{BB962C8B-B14F-4D97-AF65-F5344CB8AC3E}">
        <p14:creationId xmlns:p14="http://schemas.microsoft.com/office/powerpoint/2010/main" val="40973553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LB" sz="1200" b="1" u="none" kern="1200" dirty="0">
                <a:solidFill>
                  <a:schemeClr val="tx1"/>
                </a:solidFill>
                <a:effectLst/>
                <a:highlight>
                  <a:srgbClr val="FFFF00"/>
                </a:highlight>
                <a:latin typeface="+mn-lt"/>
                <a:ea typeface="+mn-ea"/>
                <a:cs typeface="+mn-cs"/>
              </a:rPr>
              <a:t>اقرأ الآية من الكتاب المقدَّس:</a:t>
            </a:r>
            <a:endParaRPr lang="ar-LB" sz="1200" u="none" kern="1200" dirty="0">
              <a:solidFill>
                <a:schemeClr val="tx1"/>
              </a:solidFill>
              <a:effectLst/>
              <a:latin typeface="+mn-lt"/>
              <a:ea typeface="+mn-ea"/>
              <a:cs typeface="+mn-cs"/>
            </a:endParaRPr>
          </a:p>
          <a:p>
            <a:pPr marL="171450" indent="-171450" algn="r" rtl="1">
              <a:buFont typeface="Arial" panose="020B0604020202020204" pitchFamily="34" charset="0"/>
              <a:buChar char="•"/>
            </a:pPr>
            <a:r>
              <a:rPr lang="ar-LB" sz="1200" kern="1200" dirty="0">
                <a:solidFill>
                  <a:schemeClr val="tx1"/>
                </a:solidFill>
                <a:effectLst/>
                <a:latin typeface="+mn-lt"/>
                <a:ea typeface="+mn-ea"/>
                <a:cs typeface="+mn-cs"/>
              </a:rPr>
              <a:t>   شجّع الأولاد على إحضار كتابهم القدّس الخاص بهم.</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   أطلب من أحد الأولاد ان يقرأ الآية بصوت مرتفع وواضح.</a:t>
            </a:r>
            <a:br>
              <a:rPr lang="ar-LB" sz="1200" kern="1200" dirty="0">
                <a:solidFill>
                  <a:schemeClr val="tx1"/>
                </a:solidFill>
                <a:effectLst/>
                <a:latin typeface="+mn-lt"/>
                <a:ea typeface="+mn-ea"/>
                <a:cs typeface="+mn-cs"/>
              </a:rPr>
            </a:br>
            <a:endParaRPr lang="ar-SA" dirty="0"/>
          </a:p>
          <a:p>
            <a:pPr algn="r" rtl="1"/>
            <a:r>
              <a:rPr lang="ar-LB" sz="1200" b="1" kern="1200" dirty="0">
                <a:solidFill>
                  <a:schemeClr val="tx1"/>
                </a:solidFill>
                <a:effectLst/>
                <a:latin typeface="+mn-lt"/>
                <a:ea typeface="+mn-ea"/>
                <a:cs typeface="+mn-cs"/>
              </a:rPr>
              <a:t>شرح الآية:</a:t>
            </a:r>
          </a:p>
          <a:p>
            <a:pPr algn="r" rtl="1"/>
            <a:endParaRPr lang="ar-LB" sz="1200" b="1" kern="1200" dirty="0">
              <a:solidFill>
                <a:schemeClr val="tx1"/>
              </a:solidFill>
              <a:effectLst/>
              <a:latin typeface="+mn-lt"/>
              <a:ea typeface="+mn-ea"/>
              <a:cs typeface="+mn-cs"/>
            </a:endParaRPr>
          </a:p>
          <a:p>
            <a:pPr algn="r" rtl="1"/>
            <a:r>
              <a:rPr lang="ar-LB" b="1" u="sng" dirty="0">
                <a:solidFill>
                  <a:srgbClr val="40AD48"/>
                </a:solidFill>
                <a:effectLst/>
                <a:latin typeface="Times New Roman" panose="02020603050405020304" pitchFamily="18" charset="0"/>
              </a:rPr>
              <a:t>واظبوا على الصلاة:</a:t>
            </a:r>
            <a:r>
              <a:rPr lang="ar-LB" b="1" u="sng" dirty="0">
                <a:solidFill>
                  <a:srgbClr val="24408E"/>
                </a:solidFill>
                <a:effectLst/>
                <a:latin typeface="Times New Roman" panose="02020603050405020304" pitchFamily="18" charset="0"/>
              </a:rPr>
              <a:t> </a:t>
            </a:r>
            <a:r>
              <a:rPr lang="ar-LB" dirty="0">
                <a:solidFill>
                  <a:srgbClr val="24408E"/>
                </a:solidFill>
                <a:effectLst/>
                <a:latin typeface="Times New Roman" panose="02020603050405020304" pitchFamily="18" charset="0"/>
              </a:rPr>
              <a:t>أي الاستمرار في التكلَّم مع الله، من خلال مواصلة الصلاة، والحفاظ على علاقتنا به.</a:t>
            </a:r>
          </a:p>
          <a:p>
            <a:pPr algn="r" rtl="1"/>
            <a:endParaRPr lang="ar-LB" dirty="0">
              <a:solidFill>
                <a:srgbClr val="24408E"/>
              </a:solidFill>
              <a:effectLst/>
              <a:latin typeface="Times New Roman" panose="02020603050405020304" pitchFamily="18" charset="0"/>
            </a:endParaRPr>
          </a:p>
          <a:p>
            <a:pPr algn="r" rtl="1"/>
            <a:r>
              <a:rPr lang="ar-LB" b="1" u="sng" dirty="0">
                <a:solidFill>
                  <a:srgbClr val="40AD48"/>
                </a:solidFill>
                <a:effectLst/>
                <a:latin typeface="Times New Roman" panose="02020603050405020304" pitchFamily="18" charset="0"/>
              </a:rPr>
              <a:t>ساهرين فيها بالشكر: </a:t>
            </a:r>
            <a:r>
              <a:rPr lang="ar-LB" dirty="0">
                <a:solidFill>
                  <a:srgbClr val="24408E"/>
                </a:solidFill>
                <a:effectLst/>
                <a:latin typeface="Times New Roman" panose="02020603050405020304" pitchFamily="18" charset="0"/>
              </a:rPr>
              <a:t>علينا ألاّ نملّ من الصلاة، إنما نظلّ متيقّظين، نشكر الله ونمجّده في كل ظروف  حياتنا وعلى كل ما نملكه.</a:t>
            </a:r>
          </a:p>
          <a:p>
            <a:pPr algn="r" rtl="1"/>
            <a:r>
              <a:rPr lang="ar-LB" dirty="0">
                <a:solidFill>
                  <a:srgbClr val="24408E"/>
                </a:solidFill>
                <a:effectLst/>
                <a:latin typeface="Times New Roman" panose="02020603050405020304" pitchFamily="18" charset="0"/>
              </a:rPr>
              <a:t>كرِّر الآية عدَّة مرّات مع الأولاد</a:t>
            </a:r>
          </a:p>
          <a:p>
            <a:pPr algn="r" rtl="1"/>
            <a:endParaRPr lang="ar-LB" sz="1200" kern="1200" dirty="0">
              <a:solidFill>
                <a:schemeClr val="tx1"/>
              </a:solidFill>
              <a:effectLst/>
              <a:latin typeface="+mn-lt"/>
              <a:ea typeface="+mn-ea"/>
              <a:cs typeface="+mn-cs"/>
            </a:endParaRPr>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38</a:t>
            </a:fld>
            <a:endParaRPr lang="en-LB"/>
          </a:p>
        </p:txBody>
      </p:sp>
    </p:spTree>
    <p:extLst>
      <p:ext uri="{BB962C8B-B14F-4D97-AF65-F5344CB8AC3E}">
        <p14:creationId xmlns:p14="http://schemas.microsoft.com/office/powerpoint/2010/main" val="27082436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LB" sz="1200" b="1" u="sng" kern="1200" dirty="0">
                <a:solidFill>
                  <a:schemeClr val="tx1"/>
                </a:solidFill>
                <a:effectLst/>
                <a:latin typeface="+mn-lt"/>
                <a:ea typeface="+mn-ea"/>
                <a:cs typeface="+mn-cs"/>
              </a:rPr>
              <a:t>المواد المطلوبة: </a:t>
            </a:r>
            <a:r>
              <a:rPr lang="ar-LB" b="1" u="sng" dirty="0">
                <a:solidFill>
                  <a:srgbClr val="8A1F52"/>
                </a:solidFill>
                <a:effectLst/>
                <a:latin typeface="Times New Roman" panose="02020603050405020304" pitchFamily="18" charset="0"/>
              </a:rPr>
              <a:t> </a:t>
            </a:r>
            <a:r>
              <a:rPr lang="ar-LB" dirty="0">
                <a:solidFill>
                  <a:srgbClr val="8A1F52"/>
                </a:solidFill>
                <a:effectLst/>
                <a:latin typeface="Times New Roman" panose="02020603050405020304" pitchFamily="18" charset="0"/>
              </a:rPr>
              <a:t>بالونات – قنينة ماء – أكواب – قلم – ورق.</a:t>
            </a:r>
          </a:p>
          <a:p>
            <a:pPr algn="r" rtl="1"/>
            <a:r>
              <a:rPr lang="ar-LB" sz="1200" kern="1200" dirty="0">
                <a:solidFill>
                  <a:schemeClr val="tx1"/>
                </a:solidFill>
                <a:effectLst/>
                <a:latin typeface="+mn-lt"/>
                <a:ea typeface="+mn-ea"/>
                <a:cs typeface="+mn-cs"/>
              </a:rPr>
              <a:t>     </a:t>
            </a:r>
          </a:p>
          <a:p>
            <a:pPr marL="0" marR="0" lvl="0" indent="0" algn="r" defTabSz="914400" rtl="1" eaLnBrk="1" fontAlgn="auto" latinLnBrk="0" hangingPunct="1">
              <a:lnSpc>
                <a:spcPct val="100000"/>
              </a:lnSpc>
              <a:spcBef>
                <a:spcPts val="0"/>
              </a:spcBef>
              <a:spcAft>
                <a:spcPts val="0"/>
              </a:spcAft>
              <a:buClrTx/>
              <a:buSzTx/>
              <a:buFontTx/>
              <a:buNone/>
              <a:tabLst/>
              <a:defRPr/>
            </a:pPr>
            <a:r>
              <a:rPr lang="ar-LB" b="1" u="sng" dirty="0">
                <a:solidFill>
                  <a:srgbClr val="24408E"/>
                </a:solidFill>
                <a:effectLst/>
                <a:latin typeface="Times New Roman" panose="02020603050405020304" pitchFamily="18" charset="0"/>
              </a:rPr>
              <a:t>شرح وتطبّيِق </a:t>
            </a:r>
            <a:endParaRPr lang="ar-LB" sz="1200" kern="1200" dirty="0">
              <a:solidFill>
                <a:schemeClr val="tx1"/>
              </a:solidFill>
              <a:effectLst/>
              <a:latin typeface="+mn-lt"/>
              <a:ea typeface="+mn-ea"/>
              <a:cs typeface="+mn-cs"/>
            </a:endParaRPr>
          </a:p>
          <a:p>
            <a:pPr marL="171450" indent="-171450" algn="r" rtl="1">
              <a:buFont typeface="Arial" panose="020B0604020202020204" pitchFamily="34" charset="0"/>
              <a:buChar char="•"/>
            </a:pPr>
            <a:r>
              <a:rPr lang="ar-LB" dirty="0">
                <a:solidFill>
                  <a:srgbClr val="8145B4"/>
                </a:solidFill>
                <a:effectLst/>
                <a:latin typeface="Times New Roman" panose="02020603050405020304" pitchFamily="18" charset="0"/>
              </a:rPr>
              <a:t>ضع المواد المطلوبة بالتسلسل أمام الأولاد.</a:t>
            </a:r>
          </a:p>
          <a:p>
            <a:pPr marL="171450" indent="-171450" algn="r" rtl="1">
              <a:buFont typeface="Arial" panose="020B0604020202020204" pitchFamily="34" charset="0"/>
              <a:buChar char="•"/>
            </a:pPr>
            <a:r>
              <a:rPr lang="ar-LB" dirty="0">
                <a:solidFill>
                  <a:srgbClr val="8145B4"/>
                </a:solidFill>
                <a:effectLst/>
                <a:latin typeface="Times New Roman" panose="02020603050405020304" pitchFamily="18" charset="0"/>
              </a:rPr>
              <a:t>اُطلب من الأولاد أن يجلسوا على شكل حرف </a:t>
            </a:r>
            <a:r>
              <a:rPr lang="en-US" dirty="0">
                <a:solidFill>
                  <a:srgbClr val="8145B4"/>
                </a:solidFill>
                <a:effectLst/>
                <a:latin typeface="Times New Roman" panose="02020603050405020304" pitchFamily="18" charset="0"/>
              </a:rPr>
              <a:t>U</a:t>
            </a:r>
          </a:p>
          <a:p>
            <a:pPr marL="171450" indent="-171450" algn="r" rtl="1">
              <a:buFont typeface="Arial" panose="020B0604020202020204" pitchFamily="34" charset="0"/>
              <a:buChar char="•"/>
            </a:pPr>
            <a:r>
              <a:rPr lang="ar-LB" dirty="0">
                <a:solidFill>
                  <a:srgbClr val="8145B4"/>
                </a:solidFill>
                <a:effectLst/>
                <a:latin typeface="Times New Roman" panose="02020603050405020304" pitchFamily="18" charset="0"/>
              </a:rPr>
              <a:t>على المعلِّم أن يهمس بكلمة من كلمات الآية للولد الذي يجلس بقربه.</a:t>
            </a:r>
          </a:p>
          <a:p>
            <a:pPr marL="171450" indent="-171450" algn="r" rtl="1">
              <a:buFont typeface="Arial" panose="020B0604020202020204" pitchFamily="34" charset="0"/>
              <a:buChar char="•"/>
            </a:pPr>
            <a:r>
              <a:rPr lang="ar-LB" dirty="0">
                <a:solidFill>
                  <a:srgbClr val="8145B4"/>
                </a:solidFill>
                <a:effectLst/>
                <a:latin typeface="Times New Roman" panose="02020603050405020304" pitchFamily="18" charset="0"/>
              </a:rPr>
              <a:t>على الولد أن يفعل التالي: ينفخ البالون ، ويشرب ماء، ويرسم رسمة ، ويومئ بحركة توحي بالكلمة.</a:t>
            </a:r>
          </a:p>
          <a:p>
            <a:pPr marL="171450" indent="-171450" algn="r" rtl="1">
              <a:buFont typeface="Arial" panose="020B0604020202020204" pitchFamily="34" charset="0"/>
              <a:buChar char="•"/>
            </a:pPr>
            <a:r>
              <a:rPr lang="ar-LB" dirty="0">
                <a:solidFill>
                  <a:srgbClr val="8145B4"/>
                </a:solidFill>
                <a:effectLst/>
                <a:latin typeface="Times New Roman" panose="02020603050405020304" pitchFamily="18" charset="0"/>
              </a:rPr>
              <a:t>على الأولاد أن يعرفوا ما هي الكلمة ويكتبوها على اللوح.</a:t>
            </a:r>
          </a:p>
          <a:p>
            <a:pPr marL="171450" indent="-171450" algn="r" rtl="1">
              <a:buFont typeface="Arial" panose="020B0604020202020204" pitchFamily="34" charset="0"/>
              <a:buChar char="•"/>
            </a:pPr>
            <a:r>
              <a:rPr lang="ar-LB" dirty="0">
                <a:solidFill>
                  <a:srgbClr val="8145B4"/>
                </a:solidFill>
                <a:effectLst/>
                <a:latin typeface="Times New Roman" panose="02020603050405020304" pitchFamily="18" charset="0"/>
              </a:rPr>
              <a:t>عندما تنتهي كل كلمات الآية، اُطلب من الأولاد أن يردِّدوها بصوت واضح ومسموع.</a:t>
            </a:r>
          </a:p>
        </p:txBody>
      </p:sp>
      <p:sp>
        <p:nvSpPr>
          <p:cNvPr id="4" name="Slide Number Placeholder 3"/>
          <p:cNvSpPr>
            <a:spLocks noGrp="1"/>
          </p:cNvSpPr>
          <p:nvPr>
            <p:ph type="sldNum" sz="quarter" idx="5"/>
          </p:nvPr>
        </p:nvSpPr>
        <p:spPr/>
        <p:txBody>
          <a:bodyPr/>
          <a:lstStyle/>
          <a:p>
            <a:fld id="{0A31E068-D99C-E840-A98D-6E78081BD850}" type="slidenum">
              <a:rPr lang="en-LB" smtClean="0"/>
              <a:t>39</a:t>
            </a:fld>
            <a:endParaRPr lang="en-LB"/>
          </a:p>
        </p:txBody>
      </p:sp>
    </p:spTree>
    <p:extLst>
      <p:ext uri="{BB962C8B-B14F-4D97-AF65-F5344CB8AC3E}">
        <p14:creationId xmlns:p14="http://schemas.microsoft.com/office/powerpoint/2010/main" val="15672228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gn="r" rtl="1">
              <a:buFont typeface="Arial" panose="020B0604020202020204" pitchFamily="34" charset="0"/>
              <a:buChar char="•"/>
            </a:pPr>
            <a:r>
              <a:rPr lang="ar-LB" dirty="0">
                <a:solidFill>
                  <a:srgbClr val="24408E"/>
                </a:solidFill>
                <a:effectLst/>
                <a:latin typeface="Times New Roman" panose="02020603050405020304" pitchFamily="18" charset="0"/>
              </a:rPr>
              <a:t>اختر ٥ أولاد أو أقل واطلب منهم أن يخرجوا خارج غرفة الصف.</a:t>
            </a:r>
          </a:p>
          <a:p>
            <a:pPr marL="171450" indent="-171450" algn="r" rtl="1">
              <a:buFont typeface="Arial" panose="020B0604020202020204" pitchFamily="34" charset="0"/>
              <a:buChar char="•"/>
            </a:pPr>
            <a:r>
              <a:rPr lang="ar-LB" dirty="0">
                <a:solidFill>
                  <a:srgbClr val="24408E"/>
                </a:solidFill>
                <a:effectLst/>
                <a:latin typeface="Times New Roman" panose="02020603050405020304" pitchFamily="18" charset="0"/>
              </a:rPr>
              <a:t>اختر ولدًا من الأولاد الذين بقوا في الصف واطلب منه أن يقوم بتمثيل أمرٍ ما تتّفقون عليه جميعًا (لتكن المدَّة معقولة، ومن المستحسن أن تطلب من الولد شيئًا مضحكاً ليستمتع الأولاد به).</a:t>
            </a:r>
          </a:p>
          <a:p>
            <a:pPr marL="171450" indent="-171450" algn="r" rtl="1">
              <a:buFont typeface="Arial" panose="020B0604020202020204" pitchFamily="34" charset="0"/>
              <a:buChar char="•"/>
            </a:pPr>
            <a:r>
              <a:rPr lang="ar-LB" dirty="0">
                <a:solidFill>
                  <a:srgbClr val="24408E"/>
                </a:solidFill>
                <a:effectLst/>
                <a:latin typeface="Times New Roman" panose="02020603050405020304" pitchFamily="18" charset="0"/>
              </a:rPr>
              <a:t>اطلب من أحد الأولاد الخمسة الذين هم خارج الغرفة أن يدخل غرفة الصف.</a:t>
            </a:r>
          </a:p>
          <a:p>
            <a:pPr marL="171450" indent="-171450" algn="r" rtl="1">
              <a:buFont typeface="Arial" panose="020B0604020202020204" pitchFamily="34" charset="0"/>
              <a:buChar char="•"/>
            </a:pPr>
            <a:r>
              <a:rPr lang="ar-LB" dirty="0">
                <a:solidFill>
                  <a:srgbClr val="24408E"/>
                </a:solidFill>
                <a:effectLst/>
                <a:latin typeface="Times New Roman" panose="02020603050405020304" pitchFamily="18" charset="0"/>
              </a:rPr>
              <a:t>اجعل الولد الذي قد تدرَّب سابقًا على التمثيل، أن يمثِّل المشهد أمام الولد الذي دخل للتَّو إلى الغرفة.</a:t>
            </a:r>
          </a:p>
          <a:p>
            <a:pPr marL="171450" indent="-171450" algn="r" rtl="1">
              <a:buFont typeface="Arial" panose="020B0604020202020204" pitchFamily="34" charset="0"/>
              <a:buChar char="•"/>
            </a:pPr>
            <a:r>
              <a:rPr lang="ar-LB" dirty="0">
                <a:solidFill>
                  <a:srgbClr val="24408E"/>
                </a:solidFill>
                <a:effectLst/>
                <a:latin typeface="Times New Roman" panose="02020603050405020304" pitchFamily="18" charset="0"/>
              </a:rPr>
              <a:t>اطلب من ولد آخر من بين الأولاد الذين كانوا خارج الغرفة، أن يدخل. </a:t>
            </a:r>
          </a:p>
          <a:p>
            <a:pPr marL="171450" indent="-171450" algn="r" rtl="1">
              <a:buFont typeface="Arial" panose="020B0604020202020204" pitchFamily="34" charset="0"/>
              <a:buChar char="•"/>
            </a:pPr>
            <a:r>
              <a:rPr lang="ar-LB" dirty="0">
                <a:solidFill>
                  <a:srgbClr val="24408E"/>
                </a:solidFill>
                <a:effectLst/>
                <a:latin typeface="Times New Roman" panose="02020603050405020304" pitchFamily="18" charset="0"/>
              </a:rPr>
              <a:t>ثم بعد ذلك، اطلب من الولد الذي كان من بين الأطفال الخمسة أن يمثِّل هو بدوره ما قد مثَّله أمامه الولد الأوَّل. </a:t>
            </a:r>
          </a:p>
          <a:p>
            <a:pPr marL="171450" indent="-171450" algn="r" rtl="1">
              <a:buFont typeface="Arial" panose="020B0604020202020204" pitchFamily="34" charset="0"/>
              <a:buChar char="•"/>
            </a:pPr>
            <a:r>
              <a:rPr lang="ar-LB" dirty="0">
                <a:solidFill>
                  <a:srgbClr val="24408E"/>
                </a:solidFill>
                <a:effectLst/>
                <a:latin typeface="Times New Roman" panose="02020603050405020304" pitchFamily="18" charset="0"/>
              </a:rPr>
              <a:t>وهكذا كلّ واحد بدوره يمثِّل للآخر إلى أن تصل القصَّة إلى الولد الأخير.</a:t>
            </a:r>
          </a:p>
          <a:p>
            <a:pPr marL="171450" indent="-171450" algn="r" rtl="1">
              <a:buFont typeface="Arial" panose="020B0604020202020204" pitchFamily="34" charset="0"/>
              <a:buChar char="•"/>
            </a:pPr>
            <a:endParaRPr lang="ar-LB" dirty="0">
              <a:solidFill>
                <a:srgbClr val="24408E"/>
              </a:solidFill>
              <a:effectLst/>
              <a:latin typeface="Times New Roman" panose="02020603050405020304" pitchFamily="18" charset="0"/>
            </a:endParaRPr>
          </a:p>
          <a:p>
            <a:pPr marL="0" indent="0" algn="r" rtl="1">
              <a:buFont typeface="Arial" panose="020B0604020202020204" pitchFamily="34" charset="0"/>
              <a:buNone/>
            </a:pPr>
            <a:r>
              <a:rPr lang="ar-LB" b="1" dirty="0">
                <a:solidFill>
                  <a:srgbClr val="D12229"/>
                </a:solidFill>
                <a:effectLst/>
                <a:latin typeface="Times New Roman" panose="02020603050405020304" pitchFamily="18" charset="0"/>
              </a:rPr>
              <a:t>الهدف: أن تصل الفكرة المُمَثَّلة نفسها إلى آخر ولد، وعليه في النهاية أن يحزرها ويعرف ماذا كانوا يمثِّلون.</a:t>
            </a:r>
          </a:p>
        </p:txBody>
      </p:sp>
      <p:sp>
        <p:nvSpPr>
          <p:cNvPr id="4" name="Slide Number Placeholder 3"/>
          <p:cNvSpPr>
            <a:spLocks noGrp="1"/>
          </p:cNvSpPr>
          <p:nvPr>
            <p:ph type="sldNum" sz="quarter" idx="5"/>
          </p:nvPr>
        </p:nvSpPr>
        <p:spPr/>
        <p:txBody>
          <a:bodyPr/>
          <a:lstStyle/>
          <a:p>
            <a:fld id="{0A31E068-D99C-E840-A98D-6E78081BD850}" type="slidenum">
              <a:rPr lang="en-LB" smtClean="0"/>
              <a:t>40</a:t>
            </a:fld>
            <a:endParaRPr lang="en-LB"/>
          </a:p>
        </p:txBody>
      </p:sp>
    </p:spTree>
    <p:extLst>
      <p:ext uri="{BB962C8B-B14F-4D97-AF65-F5344CB8AC3E}">
        <p14:creationId xmlns:p14="http://schemas.microsoft.com/office/powerpoint/2010/main" val="27128850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LB" dirty="0">
                <a:solidFill>
                  <a:srgbClr val="24408E"/>
                </a:solidFill>
                <a:effectLst/>
                <a:latin typeface="Times New Roman" panose="02020603050405020304" pitchFamily="18" charset="0"/>
              </a:rPr>
              <a:t>مرحبًا أصدقائي، أنا سعيد/ة لأكون معكم اليوم. اسأل الأولاد، كيف كان أسبوعكم المنصرم؟ (اسمع الإجابات). حسنًا من يريد أن يذكّرنا ماذا تعلّمنا الأسبوع الماضي؟ (اسمع الإجابات). اليوم سنتعرَّف معًا على أهميَّة الصلاة، وكيف تُغيِّر حياتنا وظروفنا. كما سنتعرَّف على شخصيتين كان إيمانهما قويًّا وثقتهما بالله كبيرة. ولكن أوَّلاً دعونا نحني رؤوسنا للصلاة طالبين حضور الله في وسطنا. </a:t>
            </a:r>
            <a:br>
              <a:rPr lang="ar-LB" dirty="0">
                <a:solidFill>
                  <a:srgbClr val="24408E"/>
                </a:solidFill>
                <a:effectLst/>
                <a:latin typeface="Times New Roman" panose="02020603050405020304" pitchFamily="18" charset="0"/>
              </a:rPr>
            </a:br>
            <a:r>
              <a:rPr lang="ar-LB" dirty="0">
                <a:solidFill>
                  <a:srgbClr val="24408E"/>
                </a:solidFill>
                <a:effectLst/>
                <a:latin typeface="Times New Roman" panose="02020603050405020304" pitchFamily="18" charset="0"/>
              </a:rPr>
              <a:t>اسأل الأولاد، من يريد أن يشاركنا بصلاة قصيرة؟ (اختر ولدًا، وشجِّع الأولاد على الصلاة).</a:t>
            </a:r>
          </a:p>
          <a:p>
            <a:pPr algn="r" rtl="1"/>
            <a:endParaRPr lang="en-LB" sz="1200" dirty="0"/>
          </a:p>
        </p:txBody>
      </p:sp>
      <p:sp>
        <p:nvSpPr>
          <p:cNvPr id="4" name="Slide Number Placeholder 3"/>
          <p:cNvSpPr>
            <a:spLocks noGrp="1"/>
          </p:cNvSpPr>
          <p:nvPr>
            <p:ph type="sldNum" sz="quarter" idx="5"/>
          </p:nvPr>
        </p:nvSpPr>
        <p:spPr/>
        <p:txBody>
          <a:bodyPr/>
          <a:lstStyle/>
          <a:p>
            <a:fld id="{0A31E068-D99C-E840-A98D-6E78081BD850}" type="slidenum">
              <a:rPr lang="en-LB" smtClean="0"/>
              <a:t>2</a:t>
            </a:fld>
            <a:endParaRPr lang="en-LB"/>
          </a:p>
        </p:txBody>
      </p:sp>
    </p:spTree>
    <p:extLst>
      <p:ext uri="{BB962C8B-B14F-4D97-AF65-F5344CB8AC3E}">
        <p14:creationId xmlns:p14="http://schemas.microsoft.com/office/powerpoint/2010/main" val="31813566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LB" dirty="0">
                <a:solidFill>
                  <a:srgbClr val="24408E"/>
                </a:solidFill>
                <a:effectLst/>
                <a:latin typeface="Times New Roman" panose="02020603050405020304" pitchFamily="18" charset="0"/>
              </a:rPr>
              <a:t>- ١ - </a:t>
            </a:r>
          </a:p>
          <a:p>
            <a:pPr algn="ctr" rtl="1"/>
            <a:r>
              <a:rPr lang="ar-LB" dirty="0">
                <a:solidFill>
                  <a:srgbClr val="24408E"/>
                </a:solidFill>
                <a:effectLst/>
                <a:latin typeface="Times New Roman" panose="02020603050405020304" pitchFamily="18" charset="0"/>
              </a:rPr>
              <a:t>دعوا الأولاد يأتون إلي عندي لهم بركات</a:t>
            </a:r>
          </a:p>
          <a:p>
            <a:pPr algn="ctr" rtl="1"/>
            <a:r>
              <a:rPr lang="ar-LB" dirty="0">
                <a:solidFill>
                  <a:srgbClr val="24408E"/>
                </a:solidFill>
                <a:effectLst/>
                <a:latin typeface="Times New Roman" panose="02020603050405020304" pitchFamily="18" charset="0"/>
              </a:rPr>
              <a:t>لأن لمثل هؤلاء ملكوت السموات.</a:t>
            </a:r>
          </a:p>
          <a:p>
            <a:pPr algn="ctr" rtl="1"/>
            <a:r>
              <a:rPr lang="ar-LB" dirty="0">
                <a:solidFill>
                  <a:srgbClr val="24408E"/>
                </a:solidFill>
                <a:effectLst/>
                <a:latin typeface="Times New Roman" panose="02020603050405020304" pitchFamily="18" charset="0"/>
              </a:rPr>
              <a:t> </a:t>
            </a:r>
          </a:p>
          <a:p>
            <a:pPr algn="ctr" rtl="1"/>
            <a:r>
              <a:rPr lang="ar-LB" dirty="0">
                <a:solidFill>
                  <a:srgbClr val="24408E"/>
                </a:solidFill>
                <a:effectLst/>
                <a:latin typeface="Times New Roman" panose="02020603050405020304" pitchFamily="18" charset="0"/>
              </a:rPr>
              <a:t>القرار</a:t>
            </a:r>
          </a:p>
          <a:p>
            <a:pPr algn="ctr" rtl="1"/>
            <a:r>
              <a:rPr lang="ar-LB" dirty="0">
                <a:solidFill>
                  <a:srgbClr val="24408E"/>
                </a:solidFill>
                <a:effectLst/>
                <a:latin typeface="Times New Roman" panose="02020603050405020304" pitchFamily="18" charset="0"/>
              </a:rPr>
              <a:t>(رب المجد قال .. رب المجد قال قال إيه ؟)٢</a:t>
            </a:r>
          </a:p>
          <a:p>
            <a:pPr algn="ctr" rtl="1"/>
            <a:r>
              <a:rPr lang="ar-LB" dirty="0">
                <a:solidFill>
                  <a:srgbClr val="24408E"/>
                </a:solidFill>
                <a:effectLst/>
                <a:latin typeface="Times New Roman" panose="02020603050405020304" pitchFamily="18" charset="0"/>
              </a:rPr>
              <a:t>(ي س و ع بيحب الأطفال)٢</a:t>
            </a:r>
          </a:p>
          <a:p>
            <a:pPr algn="ctr" rtl="1"/>
            <a:r>
              <a:rPr lang="ar-LB" dirty="0">
                <a:solidFill>
                  <a:srgbClr val="24408E"/>
                </a:solidFill>
                <a:effectLst/>
                <a:latin typeface="Times New Roman" panose="02020603050405020304" pitchFamily="18" charset="0"/>
              </a:rPr>
              <a:t> </a:t>
            </a:r>
          </a:p>
          <a:p>
            <a:pPr algn="ctr" rtl="1"/>
            <a:r>
              <a:rPr lang="ar-LB" dirty="0">
                <a:solidFill>
                  <a:srgbClr val="24408E"/>
                </a:solidFill>
                <a:effectLst/>
                <a:latin typeface="Times New Roman" panose="02020603050405020304" pitchFamily="18" charset="0"/>
              </a:rPr>
              <a:t>- ٢ -</a:t>
            </a:r>
          </a:p>
          <a:p>
            <a:pPr algn="ctr" rtl="1"/>
            <a:r>
              <a:rPr lang="ar-LB" dirty="0">
                <a:solidFill>
                  <a:srgbClr val="24408E"/>
                </a:solidFill>
                <a:effectLst/>
                <a:latin typeface="Times New Roman" panose="02020603050405020304" pitchFamily="18" charset="0"/>
              </a:rPr>
              <a:t>وإحنا كمان بنحبه لأنه فدانا على الصليب</a:t>
            </a:r>
          </a:p>
          <a:p>
            <a:pPr algn="ctr" rtl="1"/>
            <a:r>
              <a:rPr lang="ar-LB" dirty="0">
                <a:solidFill>
                  <a:srgbClr val="24408E"/>
                </a:solidFill>
                <a:effectLst/>
                <a:latin typeface="Times New Roman" panose="02020603050405020304" pitchFamily="18" charset="0"/>
              </a:rPr>
              <a:t>وسفك دمه الطاهر عنه وهو أعز حبيب</a:t>
            </a:r>
          </a:p>
          <a:p>
            <a:pPr algn="ctr" rtl="1"/>
            <a:r>
              <a:rPr lang="ar-LB" dirty="0">
                <a:solidFill>
                  <a:srgbClr val="24408E"/>
                </a:solidFill>
                <a:effectLst/>
                <a:latin typeface="Times New Roman" panose="02020603050405020304" pitchFamily="18" charset="0"/>
              </a:rPr>
              <a:t>- ٣ -</a:t>
            </a:r>
          </a:p>
          <a:p>
            <a:pPr algn="ctr" rtl="1"/>
            <a:r>
              <a:rPr lang="ar-LB" dirty="0">
                <a:solidFill>
                  <a:srgbClr val="24408E"/>
                </a:solidFill>
                <a:effectLst/>
                <a:latin typeface="Times New Roman" panose="02020603050405020304" pitchFamily="18" charset="0"/>
              </a:rPr>
              <a:t>يسوع بيفرح لما بنصلي ولما نكون خاضعين</a:t>
            </a:r>
          </a:p>
          <a:p>
            <a:pPr algn="ctr" rtl="1"/>
            <a:r>
              <a:rPr lang="ar-LB" dirty="0">
                <a:solidFill>
                  <a:srgbClr val="24408E"/>
                </a:solidFill>
                <a:effectLst/>
                <a:latin typeface="Times New Roman" panose="02020603050405020304" pitchFamily="18" charset="0"/>
              </a:rPr>
              <a:t>لكلام بابا وماما و يفرح لما نكون هاديين.</a:t>
            </a:r>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3</a:t>
            </a:fld>
            <a:endParaRPr lang="en-LB"/>
          </a:p>
        </p:txBody>
      </p:sp>
    </p:spTree>
    <p:extLst>
      <p:ext uri="{BB962C8B-B14F-4D97-AF65-F5344CB8AC3E}">
        <p14:creationId xmlns:p14="http://schemas.microsoft.com/office/powerpoint/2010/main" val="15221935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LB" dirty="0">
                <a:solidFill>
                  <a:srgbClr val="24408E"/>
                </a:solidFill>
                <a:effectLst/>
                <a:latin typeface="Times New Roman" panose="02020603050405020304" pitchFamily="18" charset="0"/>
              </a:rPr>
              <a:t>- ١ -</a:t>
            </a:r>
          </a:p>
          <a:p>
            <a:pPr algn="ctr" rtl="1"/>
            <a:r>
              <a:rPr lang="ar-LB" dirty="0">
                <a:solidFill>
                  <a:srgbClr val="24408E"/>
                </a:solidFill>
                <a:effectLst/>
                <a:latin typeface="Times New Roman" panose="02020603050405020304" pitchFamily="18" charset="0"/>
              </a:rPr>
              <a:t>رجلك اليمين طلعها قدام </a:t>
            </a:r>
          </a:p>
          <a:p>
            <a:pPr algn="ctr" rtl="1"/>
            <a:r>
              <a:rPr lang="ar-LB" dirty="0">
                <a:solidFill>
                  <a:srgbClr val="24408E"/>
                </a:solidFill>
                <a:effectLst/>
                <a:latin typeface="Times New Roman" panose="02020603050405020304" pitchFamily="18" charset="0"/>
              </a:rPr>
              <a:t>رجلك الشمال زيها تمام</a:t>
            </a:r>
          </a:p>
          <a:p>
            <a:pPr algn="ctr" rtl="1"/>
            <a:r>
              <a:rPr lang="ar-LB" dirty="0">
                <a:solidFill>
                  <a:srgbClr val="24408E"/>
                </a:solidFill>
                <a:effectLst/>
                <a:latin typeface="Times New Roman" panose="02020603050405020304" pitchFamily="18" charset="0"/>
              </a:rPr>
              <a:t>نط نطة لورا ارجع مكانك على صوتك وقول</a:t>
            </a:r>
          </a:p>
          <a:p>
            <a:pPr algn="ctr" rtl="1"/>
            <a:br>
              <a:rPr lang="ar-LB" dirty="0">
                <a:solidFill>
                  <a:srgbClr val="24408E"/>
                </a:solidFill>
                <a:effectLst/>
                <a:latin typeface="Times New Roman" panose="02020603050405020304" pitchFamily="18" charset="0"/>
              </a:rPr>
            </a:br>
            <a:endParaRPr lang="ar-LB" dirty="0">
              <a:solidFill>
                <a:srgbClr val="24408E"/>
              </a:solidFill>
              <a:effectLst/>
              <a:latin typeface="Times New Roman" panose="02020603050405020304" pitchFamily="18" charset="0"/>
            </a:endParaRPr>
          </a:p>
          <a:p>
            <a:pPr algn="ctr" rtl="1"/>
            <a:r>
              <a:rPr lang="ar-LB" dirty="0">
                <a:solidFill>
                  <a:srgbClr val="24408E"/>
                </a:solidFill>
                <a:effectLst/>
                <a:latin typeface="Times New Roman" panose="02020603050405020304" pitchFamily="18" charset="0"/>
              </a:rPr>
              <a:t>- القرار -</a:t>
            </a:r>
          </a:p>
          <a:p>
            <a:pPr algn="ctr" rtl="1"/>
            <a:r>
              <a:rPr lang="ar-LB" dirty="0">
                <a:solidFill>
                  <a:srgbClr val="24408E"/>
                </a:solidFill>
                <a:effectLst/>
                <a:latin typeface="Times New Roman" panose="02020603050405020304" pitchFamily="18" charset="0"/>
              </a:rPr>
              <a:t>يسوع بيحبني (٣) </a:t>
            </a:r>
          </a:p>
          <a:p>
            <a:pPr algn="ctr" rtl="1"/>
            <a:r>
              <a:rPr lang="ar-LB" dirty="0">
                <a:solidFill>
                  <a:srgbClr val="24408E"/>
                </a:solidFill>
                <a:effectLst/>
                <a:latin typeface="Times New Roman" panose="02020603050405020304" pitchFamily="18" charset="0"/>
              </a:rPr>
              <a:t>هافضل اقول للناس</a:t>
            </a:r>
          </a:p>
          <a:p>
            <a:pPr algn="ctr" rtl="1"/>
            <a:br>
              <a:rPr lang="ar-LB" dirty="0">
                <a:solidFill>
                  <a:srgbClr val="24408E"/>
                </a:solidFill>
                <a:effectLst/>
                <a:latin typeface="Times New Roman" panose="02020603050405020304" pitchFamily="18" charset="0"/>
              </a:rPr>
            </a:br>
            <a:endParaRPr lang="ar-LB" dirty="0">
              <a:solidFill>
                <a:srgbClr val="24408E"/>
              </a:solidFill>
              <a:effectLst/>
              <a:latin typeface="Times New Roman" panose="02020603050405020304" pitchFamily="18" charset="0"/>
            </a:endParaRPr>
          </a:p>
          <a:p>
            <a:pPr algn="ctr" rtl="1"/>
            <a:r>
              <a:rPr lang="ar-LB" dirty="0">
                <a:solidFill>
                  <a:srgbClr val="24408E"/>
                </a:solidFill>
                <a:effectLst/>
                <a:latin typeface="Times New Roman" panose="02020603050405020304" pitchFamily="18" charset="0"/>
              </a:rPr>
              <a:t>- ٢ -</a:t>
            </a:r>
          </a:p>
          <a:p>
            <a:pPr algn="ctr" rtl="1"/>
            <a:r>
              <a:rPr lang="ar-LB" dirty="0">
                <a:solidFill>
                  <a:srgbClr val="24408E"/>
                </a:solidFill>
                <a:effectLst/>
                <a:latin typeface="Times New Roman" panose="02020603050405020304" pitchFamily="18" charset="0"/>
              </a:rPr>
              <a:t>حرك رأسك مرة ناحية اليمين </a:t>
            </a:r>
          </a:p>
          <a:p>
            <a:pPr algn="ctr" rtl="1"/>
            <a:r>
              <a:rPr lang="ar-LB" dirty="0">
                <a:solidFill>
                  <a:srgbClr val="24408E"/>
                </a:solidFill>
                <a:effectLst/>
                <a:latin typeface="Times New Roman" panose="02020603050405020304" pitchFamily="18" charset="0"/>
              </a:rPr>
              <a:t>حرك رأسك مرة ناحية الشمال</a:t>
            </a:r>
          </a:p>
          <a:p>
            <a:pPr algn="ctr" rtl="1"/>
            <a:r>
              <a:rPr lang="ar-LB" dirty="0">
                <a:solidFill>
                  <a:srgbClr val="24408E"/>
                </a:solidFill>
                <a:effectLst/>
                <a:latin typeface="Times New Roman" panose="02020603050405020304" pitchFamily="18" charset="0"/>
              </a:rPr>
              <a:t>بص قدامك ركز معايا على صوتك وقول</a:t>
            </a:r>
          </a:p>
          <a:p>
            <a:pPr algn="ctr" rtl="1"/>
            <a:r>
              <a:rPr lang="ar-LB" dirty="0">
                <a:solidFill>
                  <a:srgbClr val="24408E"/>
                </a:solidFill>
                <a:effectLst/>
                <a:latin typeface="Times New Roman" panose="02020603050405020304" pitchFamily="18" charset="0"/>
              </a:rPr>
              <a:t>- ٣ -</a:t>
            </a:r>
          </a:p>
          <a:p>
            <a:pPr algn="ctr" rtl="1"/>
            <a:r>
              <a:rPr lang="ar-LB" dirty="0">
                <a:solidFill>
                  <a:srgbClr val="24408E"/>
                </a:solidFill>
                <a:effectLst/>
                <a:latin typeface="Times New Roman" panose="02020603050405020304" pitchFamily="18" charset="0"/>
              </a:rPr>
              <a:t>ايدك اليمين طلعها قدام</a:t>
            </a:r>
          </a:p>
          <a:p>
            <a:pPr algn="ctr" rtl="1"/>
            <a:r>
              <a:rPr lang="ar-LB" dirty="0">
                <a:solidFill>
                  <a:srgbClr val="24408E"/>
                </a:solidFill>
                <a:effectLst/>
                <a:latin typeface="Times New Roman" panose="02020603050405020304" pitchFamily="18" charset="0"/>
              </a:rPr>
              <a:t>ايدك الشمال زيها تمام</a:t>
            </a:r>
          </a:p>
          <a:p>
            <a:pPr algn="ctr" rtl="1"/>
            <a:r>
              <a:rPr lang="ar-LB" dirty="0">
                <a:solidFill>
                  <a:srgbClr val="24408E"/>
                </a:solidFill>
                <a:effectLst/>
                <a:latin typeface="Times New Roman" panose="02020603050405020304" pitchFamily="18" charset="0"/>
              </a:rPr>
              <a:t>اعمل دايرة كبيرة بس اوعى تخبط صحبك</a:t>
            </a:r>
          </a:p>
          <a:p>
            <a:pPr algn="ctr" rtl="1"/>
            <a:r>
              <a:rPr lang="ar-LB" dirty="0">
                <a:solidFill>
                  <a:srgbClr val="24408E"/>
                </a:solidFill>
                <a:effectLst/>
                <a:latin typeface="Times New Roman" panose="02020603050405020304" pitchFamily="18" charset="0"/>
              </a:rPr>
              <a:t>علي صوتك وقول</a:t>
            </a:r>
          </a:p>
          <a:p>
            <a:pPr marL="0" algn="ct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0733B0E-556F-354F-91C9-545EC2CF5A30}" type="slidenum">
              <a:rPr lang="en-LB" smtClean="0"/>
              <a:t>8</a:t>
            </a:fld>
            <a:endParaRPr lang="en-LB"/>
          </a:p>
        </p:txBody>
      </p:sp>
    </p:spTree>
    <p:extLst>
      <p:ext uri="{BB962C8B-B14F-4D97-AF65-F5344CB8AC3E}">
        <p14:creationId xmlns:p14="http://schemas.microsoft.com/office/powerpoint/2010/main" val="1422508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LB" dirty="0">
                <a:solidFill>
                  <a:srgbClr val="24408E"/>
                </a:solidFill>
                <a:effectLst/>
                <a:latin typeface="Times New Roman" panose="02020603050405020304" pitchFamily="18" charset="0"/>
              </a:rPr>
              <a:t>- القرار - </a:t>
            </a:r>
          </a:p>
          <a:p>
            <a:pPr algn="ctr" rtl="1"/>
            <a:r>
              <a:rPr lang="ar-LB" dirty="0">
                <a:solidFill>
                  <a:srgbClr val="24408E"/>
                </a:solidFill>
                <a:effectLst/>
                <a:latin typeface="Times New Roman" panose="02020603050405020304" pitchFamily="18" charset="0"/>
              </a:rPr>
              <a:t>(طول ما الشمس فيها نور طول ما في ميه في البحور</a:t>
            </a:r>
          </a:p>
          <a:p>
            <a:pPr algn="ctr" rtl="1"/>
            <a:r>
              <a:rPr lang="ar-LB" dirty="0">
                <a:solidFill>
                  <a:srgbClr val="24408E"/>
                </a:solidFill>
                <a:effectLst/>
                <a:latin typeface="Times New Roman" panose="02020603050405020304" pitchFamily="18" charset="0"/>
              </a:rPr>
              <a:t>   طول ما الأرض تفضل تدور هافضل أرنم ليك)٢</a:t>
            </a:r>
          </a:p>
          <a:p>
            <a:pPr algn="ctr" rtl="1"/>
            <a:br>
              <a:rPr lang="ar-LB" dirty="0">
                <a:solidFill>
                  <a:srgbClr val="24408E"/>
                </a:solidFill>
                <a:effectLst/>
                <a:latin typeface="Times New Roman" panose="02020603050405020304" pitchFamily="18" charset="0"/>
              </a:rPr>
            </a:br>
            <a:endParaRPr lang="ar-LB" dirty="0">
              <a:solidFill>
                <a:srgbClr val="24408E"/>
              </a:solidFill>
              <a:effectLst/>
              <a:latin typeface="Times New Roman" panose="02020603050405020304" pitchFamily="18" charset="0"/>
            </a:endParaRPr>
          </a:p>
          <a:p>
            <a:pPr algn="ctr" rtl="1"/>
            <a:r>
              <a:rPr lang="ar-LB" dirty="0">
                <a:solidFill>
                  <a:srgbClr val="24408E"/>
                </a:solidFill>
                <a:effectLst/>
                <a:latin typeface="Times New Roman" panose="02020603050405020304" pitchFamily="18" charset="0"/>
              </a:rPr>
              <a:t>- ١ - </a:t>
            </a:r>
          </a:p>
          <a:p>
            <a:pPr algn="ctr" rtl="1"/>
            <a:r>
              <a:rPr lang="ar-LB" dirty="0">
                <a:solidFill>
                  <a:srgbClr val="24408E"/>
                </a:solidFill>
                <a:effectLst/>
                <a:latin typeface="Times New Roman" panose="02020603050405020304" pitchFamily="18" charset="0"/>
              </a:rPr>
              <a:t>مين خلّى نور الشمس كل يوم ما بيقطعش</a:t>
            </a:r>
          </a:p>
          <a:p>
            <a:pPr algn="ctr" rtl="1"/>
            <a:r>
              <a:rPr lang="ar-LB" dirty="0">
                <a:solidFill>
                  <a:srgbClr val="24408E"/>
                </a:solidFill>
                <a:effectLst/>
                <a:latin typeface="Times New Roman" panose="02020603050405020304" pitchFamily="18" charset="0"/>
              </a:rPr>
              <a:t>مين خلّى موج البحر رايح راجع مبيبطلش</a:t>
            </a:r>
          </a:p>
          <a:p>
            <a:pPr algn="ctr" rtl="1"/>
            <a:r>
              <a:rPr lang="ar-LB" dirty="0">
                <a:solidFill>
                  <a:srgbClr val="24408E"/>
                </a:solidFill>
                <a:effectLst/>
                <a:latin typeface="Times New Roman" panose="02020603050405020304" pitchFamily="18" charset="0"/>
              </a:rPr>
              <a:t>مين خلّى الأرض تلف تلف تلف وماتوقفش</a:t>
            </a:r>
          </a:p>
          <a:p>
            <a:pPr algn="ctr" rtl="1"/>
            <a:r>
              <a:rPr lang="ar-LB" dirty="0">
                <a:solidFill>
                  <a:srgbClr val="24408E"/>
                </a:solidFill>
                <a:effectLst/>
                <a:latin typeface="Times New Roman" panose="02020603050405020304" pitchFamily="18" charset="0"/>
              </a:rPr>
              <a:t>     غيرك أنت يايسوع... علشان كده</a:t>
            </a:r>
          </a:p>
          <a:p>
            <a:pPr algn="ctr" rtl="1"/>
            <a:br>
              <a:rPr lang="ar-LB" dirty="0">
                <a:solidFill>
                  <a:srgbClr val="24408E"/>
                </a:solidFill>
                <a:effectLst/>
                <a:latin typeface="Times New Roman" panose="02020603050405020304" pitchFamily="18" charset="0"/>
              </a:rPr>
            </a:br>
            <a:endParaRPr lang="ar-LB" dirty="0">
              <a:solidFill>
                <a:srgbClr val="24408E"/>
              </a:solidFill>
              <a:effectLst/>
              <a:latin typeface="Times New Roman" panose="02020603050405020304" pitchFamily="18" charset="0"/>
            </a:endParaRPr>
          </a:p>
          <a:p>
            <a:pPr algn="ctr" rtl="1"/>
            <a:r>
              <a:rPr lang="ar-LB" dirty="0">
                <a:solidFill>
                  <a:srgbClr val="24408E"/>
                </a:solidFill>
                <a:effectLst/>
                <a:latin typeface="Times New Roman" panose="02020603050405020304" pitchFamily="18" charset="0"/>
              </a:rPr>
              <a:t>- ٢ -</a:t>
            </a:r>
          </a:p>
          <a:p>
            <a:pPr algn="ctr" rtl="1"/>
            <a:r>
              <a:rPr lang="ar-LB" dirty="0">
                <a:solidFill>
                  <a:srgbClr val="24408E"/>
                </a:solidFill>
                <a:effectLst/>
                <a:latin typeface="Times New Roman" panose="02020603050405020304" pitchFamily="18" charset="0"/>
              </a:rPr>
              <a:t>مين قدم حبه ليا ع الصليب أخذ مكاني</a:t>
            </a:r>
          </a:p>
          <a:p>
            <a:pPr algn="ctr" rtl="1"/>
            <a:r>
              <a:rPr lang="ar-LB" dirty="0">
                <a:solidFill>
                  <a:srgbClr val="24408E"/>
                </a:solidFill>
                <a:effectLst/>
                <a:latin typeface="Times New Roman" panose="02020603050405020304" pitchFamily="18" charset="0"/>
              </a:rPr>
              <a:t>مين أداني الحرية مين ثبت فيا إيماني</a:t>
            </a:r>
          </a:p>
          <a:p>
            <a:pPr algn="ctr" rtl="1"/>
            <a:r>
              <a:rPr lang="ar-LB" dirty="0">
                <a:solidFill>
                  <a:srgbClr val="24408E"/>
                </a:solidFill>
                <a:effectLst/>
                <a:latin typeface="Times New Roman" panose="02020603050405020304" pitchFamily="18" charset="0"/>
              </a:rPr>
              <a:t>مين كان وعده ليا ع السحاب انا جاي تاني</a:t>
            </a:r>
          </a:p>
          <a:p>
            <a:pPr algn="ctr" rtl="1"/>
            <a:r>
              <a:rPr lang="ar-LB" dirty="0">
                <a:solidFill>
                  <a:srgbClr val="24408E"/>
                </a:solidFill>
                <a:effectLst/>
                <a:latin typeface="Times New Roman" panose="02020603050405020304" pitchFamily="18" charset="0"/>
              </a:rPr>
              <a:t>غيرك أنت يايسوع .. علشان كده</a:t>
            </a:r>
          </a:p>
          <a:p>
            <a:pPr algn="ctr" rtl="1"/>
            <a:endParaRPr lang="ar-L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31E068-D99C-E840-A98D-6E78081BD850}" type="slidenum">
              <a:rPr lang="en-LB" smtClean="0"/>
              <a:t>15</a:t>
            </a:fld>
            <a:endParaRPr lang="en-LB"/>
          </a:p>
        </p:txBody>
      </p:sp>
    </p:spTree>
    <p:extLst>
      <p:ext uri="{BB962C8B-B14F-4D97-AF65-F5344CB8AC3E}">
        <p14:creationId xmlns:p14="http://schemas.microsoft.com/office/powerpoint/2010/main" val="10012223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r>
              <a:rPr lang="ar-LB" dirty="0">
                <a:solidFill>
                  <a:srgbClr val="24408E"/>
                </a:solidFill>
                <a:effectLst/>
                <a:latin typeface="Times New Roman" panose="02020603050405020304" pitchFamily="18" charset="0"/>
              </a:rPr>
              <a:t>- القرار -</a:t>
            </a:r>
          </a:p>
          <a:p>
            <a:pPr algn="ctr" rtl="1"/>
            <a:r>
              <a:rPr lang="ar-LB" dirty="0">
                <a:solidFill>
                  <a:srgbClr val="24408E"/>
                </a:solidFill>
                <a:effectLst/>
                <a:latin typeface="Times New Roman" panose="02020603050405020304" pitchFamily="18" charset="0"/>
              </a:rPr>
              <a:t>أنا جاي أسبّح وأرنم ليسوع</a:t>
            </a:r>
          </a:p>
          <a:p>
            <a:pPr algn="ctr" rtl="1"/>
            <a:r>
              <a:rPr lang="ar-LB" dirty="0">
                <a:solidFill>
                  <a:srgbClr val="24408E"/>
                </a:solidFill>
                <a:effectLst/>
                <a:latin typeface="Times New Roman" panose="02020603050405020304" pitchFamily="18" charset="0"/>
              </a:rPr>
              <a:t>ياللا بينا نسبّح ونرنم ليسوع</a:t>
            </a:r>
          </a:p>
          <a:p>
            <a:pPr algn="ctr" rtl="1"/>
            <a:r>
              <a:rPr lang="ar-LB" dirty="0">
                <a:solidFill>
                  <a:srgbClr val="24408E"/>
                </a:solidFill>
                <a:effectLst/>
                <a:latin typeface="Times New Roman" panose="02020603050405020304" pitchFamily="18" charset="0"/>
              </a:rPr>
              <a:t>أنا باعرف أعزف ياللا بينا نعزف على البيانو</a:t>
            </a:r>
          </a:p>
          <a:p>
            <a:pPr algn="ctr" rtl="1"/>
            <a:r>
              <a:rPr lang="ar-LB" dirty="0">
                <a:solidFill>
                  <a:srgbClr val="24408E"/>
                </a:solidFill>
                <a:effectLst/>
                <a:latin typeface="Times New Roman" panose="02020603050405020304" pitchFamily="18" charset="0"/>
              </a:rPr>
              <a:t>بيا بيا بيانو بيانو بيانو بيا بيا بيانو بيا بيانو</a:t>
            </a:r>
          </a:p>
          <a:p>
            <a:pPr algn="ctr" rtl="1"/>
            <a:br>
              <a:rPr lang="ar-LB" dirty="0">
                <a:solidFill>
                  <a:srgbClr val="24408E"/>
                </a:solidFill>
                <a:effectLst/>
                <a:latin typeface="Times New Roman" panose="02020603050405020304" pitchFamily="18" charset="0"/>
              </a:rPr>
            </a:br>
            <a:endParaRPr lang="ar-LB" dirty="0">
              <a:solidFill>
                <a:srgbClr val="24408E"/>
              </a:solidFill>
              <a:effectLst/>
              <a:latin typeface="Times New Roman" panose="02020603050405020304" pitchFamily="18" charset="0"/>
            </a:endParaRPr>
          </a:p>
          <a:p>
            <a:pPr algn="ctr" rtl="1"/>
            <a:r>
              <a:rPr lang="ar-LB" dirty="0">
                <a:solidFill>
                  <a:srgbClr val="24408E"/>
                </a:solidFill>
                <a:effectLst/>
                <a:latin typeface="Times New Roman" panose="02020603050405020304" pitchFamily="18" charset="0"/>
              </a:rPr>
              <a:t>- ٢ - </a:t>
            </a:r>
          </a:p>
          <a:p>
            <a:pPr algn="ctr" rtl="1"/>
            <a:r>
              <a:rPr lang="ar-LB" dirty="0">
                <a:solidFill>
                  <a:srgbClr val="24408E"/>
                </a:solidFill>
                <a:effectLst/>
                <a:latin typeface="Times New Roman" panose="02020603050405020304" pitchFamily="18" charset="0"/>
              </a:rPr>
              <a:t>أنا جاي أسبّح وأرنم ليسوع</a:t>
            </a:r>
          </a:p>
          <a:p>
            <a:pPr algn="ctr" rtl="1"/>
            <a:r>
              <a:rPr lang="ar-LB" dirty="0">
                <a:solidFill>
                  <a:srgbClr val="24408E"/>
                </a:solidFill>
                <a:effectLst/>
                <a:latin typeface="Times New Roman" panose="02020603050405020304" pitchFamily="18" charset="0"/>
              </a:rPr>
              <a:t>ياللا بينا نسبّح ونرنم ليسوع</a:t>
            </a:r>
          </a:p>
          <a:p>
            <a:pPr algn="ctr" rtl="1"/>
            <a:r>
              <a:rPr lang="ar-LB" dirty="0">
                <a:solidFill>
                  <a:srgbClr val="24408E"/>
                </a:solidFill>
                <a:effectLst/>
                <a:latin typeface="Times New Roman" panose="02020603050405020304" pitchFamily="18" charset="0"/>
              </a:rPr>
              <a:t>أنا باعرف أعزف ياللا بينا نعزف على الكمنجة</a:t>
            </a:r>
          </a:p>
          <a:p>
            <a:pPr algn="ctr" rtl="1"/>
            <a:r>
              <a:rPr lang="ar-LB" dirty="0">
                <a:solidFill>
                  <a:srgbClr val="24408E"/>
                </a:solidFill>
                <a:effectLst/>
                <a:latin typeface="Times New Roman" panose="02020603050405020304" pitchFamily="18" charset="0"/>
              </a:rPr>
              <a:t>كمان كمان كمنجة كمانجا كمانجا كمان كمان كمانجا كمان كمانجا</a:t>
            </a:r>
          </a:p>
          <a:p>
            <a:pPr algn="ctr" rtl="1"/>
            <a:r>
              <a:rPr lang="ar-LB" dirty="0">
                <a:solidFill>
                  <a:srgbClr val="24408E"/>
                </a:solidFill>
                <a:effectLst/>
                <a:latin typeface="Times New Roman" panose="02020603050405020304" pitchFamily="18" charset="0"/>
              </a:rPr>
              <a:t>- ٣ - </a:t>
            </a:r>
          </a:p>
          <a:p>
            <a:pPr algn="ctr" rtl="1"/>
            <a:r>
              <a:rPr lang="ar-LB" dirty="0">
                <a:solidFill>
                  <a:srgbClr val="24408E"/>
                </a:solidFill>
                <a:effectLst/>
                <a:latin typeface="Times New Roman" panose="02020603050405020304" pitchFamily="18" charset="0"/>
              </a:rPr>
              <a:t>أنا جاي أسبح وأرنم ليسوع</a:t>
            </a:r>
          </a:p>
          <a:p>
            <a:pPr algn="ctr" rtl="1"/>
            <a:r>
              <a:rPr lang="ar-LB" dirty="0">
                <a:solidFill>
                  <a:srgbClr val="24408E"/>
                </a:solidFill>
                <a:effectLst/>
                <a:latin typeface="Times New Roman" panose="02020603050405020304" pitchFamily="18" charset="0"/>
              </a:rPr>
              <a:t>ياللا بينا نسبح ونرنم ليسوع</a:t>
            </a:r>
          </a:p>
          <a:p>
            <a:pPr algn="ctr" rtl="1"/>
            <a:r>
              <a:rPr lang="ar-LB" dirty="0">
                <a:solidFill>
                  <a:srgbClr val="24408E"/>
                </a:solidFill>
                <a:effectLst/>
                <a:latin typeface="Times New Roman" panose="02020603050405020304" pitchFamily="18" charset="0"/>
              </a:rPr>
              <a:t>أنا باعرف أعزف ياللا بينا نعزف على الترومبون</a:t>
            </a:r>
          </a:p>
          <a:p>
            <a:pPr algn="ctr" rtl="1"/>
            <a:r>
              <a:rPr lang="ar-LB" dirty="0">
                <a:solidFill>
                  <a:srgbClr val="24408E"/>
                </a:solidFill>
                <a:effectLst/>
                <a:latin typeface="Times New Roman" panose="02020603050405020304" pitchFamily="18" charset="0"/>
              </a:rPr>
              <a:t>أومبا أومبا أومبابا أومبابا أومبابا أومبا أومبا أومبابا أومبا أومبابا</a:t>
            </a:r>
          </a:p>
          <a:p>
            <a:pPr algn="ctr" rtl="1"/>
            <a:br>
              <a:rPr lang="ar-LB" dirty="0">
                <a:solidFill>
                  <a:srgbClr val="24408E"/>
                </a:solidFill>
                <a:effectLst/>
                <a:latin typeface="Times New Roman" panose="02020603050405020304" pitchFamily="18" charset="0"/>
              </a:rPr>
            </a:br>
            <a:endParaRPr lang="ar-LB" dirty="0">
              <a:solidFill>
                <a:srgbClr val="24408E"/>
              </a:solidFill>
              <a:effectLst/>
              <a:latin typeface="Times New Roman" panose="02020603050405020304" pitchFamily="18" charset="0"/>
            </a:endParaRPr>
          </a:p>
          <a:p>
            <a:pPr algn="ctr" rtl="1"/>
            <a:r>
              <a:rPr lang="ar-LB" dirty="0">
                <a:solidFill>
                  <a:srgbClr val="24408E"/>
                </a:solidFill>
                <a:effectLst/>
                <a:latin typeface="Times New Roman" panose="02020603050405020304" pitchFamily="18" charset="0"/>
              </a:rPr>
              <a:t>- ٤ - </a:t>
            </a:r>
          </a:p>
          <a:p>
            <a:pPr algn="ctr" rtl="1"/>
            <a:r>
              <a:rPr lang="ar-LB" dirty="0">
                <a:solidFill>
                  <a:srgbClr val="24408E"/>
                </a:solidFill>
                <a:effectLst/>
                <a:latin typeface="Times New Roman" panose="02020603050405020304" pitchFamily="18" charset="0"/>
              </a:rPr>
              <a:t>أنا جاي أسبّح وأرنم ليسوع</a:t>
            </a:r>
          </a:p>
          <a:p>
            <a:pPr algn="ctr" rtl="1"/>
            <a:r>
              <a:rPr lang="ar-LB" dirty="0">
                <a:solidFill>
                  <a:srgbClr val="24408E"/>
                </a:solidFill>
                <a:effectLst/>
                <a:latin typeface="Times New Roman" panose="02020603050405020304" pitchFamily="18" charset="0"/>
              </a:rPr>
              <a:t>ياللا بينا نسبّح ونرنم ليسوع</a:t>
            </a:r>
          </a:p>
          <a:p>
            <a:pPr algn="ctr" rtl="1"/>
            <a:r>
              <a:rPr lang="ar-LB" dirty="0">
                <a:solidFill>
                  <a:srgbClr val="24408E"/>
                </a:solidFill>
                <a:effectLst/>
                <a:latin typeface="Times New Roman" panose="02020603050405020304" pitchFamily="18" charset="0"/>
              </a:rPr>
              <a:t>أنا باعرف أعزف ياللا بينا نعزف على الدرامز</a:t>
            </a:r>
          </a:p>
          <a:p>
            <a:pPr algn="ctr" rtl="1"/>
            <a:r>
              <a:rPr lang="ar-LB" dirty="0">
                <a:solidFill>
                  <a:srgbClr val="24408E"/>
                </a:solidFill>
                <a:effectLst/>
                <a:latin typeface="Times New Roman" panose="02020603050405020304" pitchFamily="18" charset="0"/>
              </a:rPr>
              <a:t>بم بم بم بم بم بم تش بم بم تش بم بم تش بم بم بم بم بم بم تش بم بم بم بم تش</a:t>
            </a:r>
          </a:p>
          <a:p>
            <a:pPr marL="0" algn="ct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0733B0E-556F-354F-91C9-545EC2CF5A30}" type="slidenum">
              <a:rPr lang="en-LB" smtClean="0"/>
              <a:t>21</a:t>
            </a:fld>
            <a:endParaRPr lang="en-LB"/>
          </a:p>
        </p:txBody>
      </p:sp>
    </p:spTree>
    <p:extLst>
      <p:ext uri="{BB962C8B-B14F-4D97-AF65-F5344CB8AC3E}">
        <p14:creationId xmlns:p14="http://schemas.microsoft.com/office/powerpoint/2010/main" val="3611244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LB" sz="1200" b="1" kern="1200" dirty="0">
                <a:solidFill>
                  <a:schemeClr val="tx1"/>
                </a:solidFill>
                <a:effectLst/>
                <a:latin typeface="+mn-lt"/>
                <a:ea typeface="+mn-ea"/>
                <a:cs typeface="+mn-cs"/>
              </a:rPr>
              <a:t>النص الكتابي: </a:t>
            </a:r>
            <a:r>
              <a:rPr lang="ar-LB" dirty="0">
                <a:solidFill>
                  <a:srgbClr val="8A1F52"/>
                </a:solidFill>
                <a:effectLst/>
                <a:latin typeface="Times New Roman" panose="02020603050405020304" pitchFamily="18" charset="0"/>
              </a:rPr>
              <a:t> أعمال الرسل ٦١: ٦١ - ٤٣   </a:t>
            </a:r>
            <a:endParaRPr lang="ar-LB" sz="1200" kern="1200" dirty="0">
              <a:solidFill>
                <a:schemeClr val="tx1"/>
              </a:solidFill>
              <a:effectLst/>
              <a:latin typeface="+mn-lt"/>
              <a:ea typeface="+mn-ea"/>
              <a:cs typeface="+mn-cs"/>
            </a:endParaRP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200" kern="1200" dirty="0">
              <a:solidFill>
                <a:schemeClr val="tx1"/>
              </a:solidFill>
              <a:effectLst/>
              <a:latin typeface="+mn-lt"/>
              <a:ea typeface="+mn-ea"/>
              <a:cs typeface="+mn-cs"/>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LB" sz="1200" b="1" kern="1200" dirty="0">
                <a:solidFill>
                  <a:schemeClr val="tx1"/>
                </a:solidFill>
                <a:effectLst/>
                <a:latin typeface="+mn-lt"/>
                <a:ea typeface="+mn-ea"/>
                <a:cs typeface="+mn-cs"/>
              </a:rPr>
              <a:t>المقدِّمة:</a:t>
            </a:r>
          </a:p>
          <a:p>
            <a:pPr algn="just" rtl="1"/>
            <a:r>
              <a:rPr lang="ar-LB" dirty="0">
                <a:solidFill>
                  <a:srgbClr val="24408E"/>
                </a:solidFill>
                <a:effectLst/>
                <a:latin typeface="Times New Roman" panose="02020603050405020304" pitchFamily="18" charset="0"/>
              </a:rPr>
              <a:t>كانت الكنائس تنمو وتزداد في العدد. وكان المؤمنون ينتشرون في كل المدن والقرى، وذلك بسبب تلاميذ يسوع الذين تمَّموا وصيّته في الكرازة بالإنجيل للعالم أجمع. سافر التلميذان بولس وسيلا إلى مدينة تدعى فيلبي لكي يبشّرا ويخبرا الناس فيها عن يسوع. وهناك تعرّفا على بعض الأشخاص الذين كانوا يجتمعون بجانب النهر ليُصلّوا.</a:t>
            </a:r>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30</a:t>
            </a:fld>
            <a:endParaRPr lang="en-LB"/>
          </a:p>
        </p:txBody>
      </p:sp>
    </p:spTree>
    <p:extLst>
      <p:ext uri="{BB962C8B-B14F-4D97-AF65-F5344CB8AC3E}">
        <p14:creationId xmlns:p14="http://schemas.microsoft.com/office/powerpoint/2010/main" val="11791860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r>
              <a:rPr lang="ar-LB" b="1" dirty="0">
                <a:solidFill>
                  <a:srgbClr val="24408E"/>
                </a:solidFill>
                <a:effectLst/>
                <a:latin typeface="Times New Roman" panose="02020603050405020304" pitchFamily="18" charset="0"/>
              </a:rPr>
              <a:t>فتاة مُستعبدة</a:t>
            </a:r>
          </a:p>
          <a:p>
            <a:pPr algn="just" rtl="1"/>
            <a:r>
              <a:rPr lang="ar-LB" dirty="0">
                <a:solidFill>
                  <a:srgbClr val="24408E"/>
                </a:solidFill>
                <a:effectLst/>
                <a:latin typeface="Times New Roman" panose="02020603050405020304" pitchFamily="18" charset="0"/>
              </a:rPr>
              <a:t>وفي أحد الأيام التقى بولس وسيلا بفتاة فيها روح عرافة كانت تجلب لأسيادها الكثير من المال من جراء ممارستها السحر وادّعائها أنها تعرف المستقبل. هذا الأمر أحزن قلب بولس كثيرًا لمعرفته أنَّ روحًا شريرًا يعمل من خلالها. فالتفت إليها وقال للروح الشرير: “أنا آمرك باسم يسوع المسيح أن تخرج منها.” وفي الحال خرج الروح الشرير منها. </a:t>
            </a:r>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31</a:t>
            </a:fld>
            <a:endParaRPr lang="en-LB"/>
          </a:p>
        </p:txBody>
      </p:sp>
    </p:spTree>
    <p:extLst>
      <p:ext uri="{BB962C8B-B14F-4D97-AF65-F5344CB8AC3E}">
        <p14:creationId xmlns:p14="http://schemas.microsoft.com/office/powerpoint/2010/main" val="8814739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1"/>
            <a:r>
              <a:rPr lang="ar-LB" b="1" dirty="0">
                <a:solidFill>
                  <a:srgbClr val="24408E"/>
                </a:solidFill>
                <a:effectLst/>
                <a:latin typeface="Times New Roman" panose="02020603050405020304" pitchFamily="18" charset="0"/>
              </a:rPr>
              <a:t>القبض على بولس وسيلا</a:t>
            </a:r>
          </a:p>
          <a:p>
            <a:pPr algn="just" rtl="1"/>
            <a:r>
              <a:rPr lang="ar-LB" dirty="0">
                <a:solidFill>
                  <a:srgbClr val="24408E"/>
                </a:solidFill>
                <a:effectLst/>
                <a:latin typeface="Times New Roman" panose="02020603050405020304" pitchFamily="18" charset="0"/>
              </a:rPr>
              <a:t>غضب أسياد الفتاة لأنّ مصدر كسبهم للمال بطريقة سهلة قد انتهى، وألقوا القبض على بولس وسيلا وأخذوهما إلى القاضي وأخذوا يصرخون قائلين: “هذان الرجلان يُبلبلان مدينتنا ويثيران المتاعب بتعليمهما عادات مُخالفةِ للعادات والقوانين الرومانيَّة.” وسُرعان ما انضمت الجماهير إلى هذا الهجوم، فقام الجنود بضرب بولس وسيلا أمام الجميع وألقوهما في أعمق زنزانة في السجن.</a:t>
            </a:r>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32</a:t>
            </a:fld>
            <a:endParaRPr lang="en-LB"/>
          </a:p>
        </p:txBody>
      </p:sp>
    </p:spTree>
    <p:extLst>
      <p:ext uri="{BB962C8B-B14F-4D97-AF65-F5344CB8AC3E}">
        <p14:creationId xmlns:p14="http://schemas.microsoft.com/office/powerpoint/2010/main" val="28724161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94AFFF-785C-E946-92BE-1C55F862B30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0C2C166-D9F3-B743-8992-C6FA2600A2F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A2DE109-DED0-0F4D-8878-D2A47E0D78CF}"/>
              </a:ext>
            </a:extLst>
          </p:cNvPr>
          <p:cNvSpPr>
            <a:spLocks noGrp="1"/>
          </p:cNvSpPr>
          <p:nvPr>
            <p:ph type="dt" sz="half" idx="10"/>
          </p:nvPr>
        </p:nvSpPr>
        <p:spPr/>
        <p:txBody>
          <a:bodyPr/>
          <a:lstStyle/>
          <a:p>
            <a:fld id="{083F8064-137E-7649-8112-822922EBE8B2}" type="datetimeFigureOut">
              <a:rPr lang="en-US" smtClean="0"/>
              <a:t>11/9/23</a:t>
            </a:fld>
            <a:endParaRPr lang="en-US"/>
          </a:p>
        </p:txBody>
      </p:sp>
      <p:sp>
        <p:nvSpPr>
          <p:cNvPr id="5" name="Footer Placeholder 4">
            <a:extLst>
              <a:ext uri="{FF2B5EF4-FFF2-40B4-BE49-F238E27FC236}">
                <a16:creationId xmlns:a16="http://schemas.microsoft.com/office/drawing/2014/main" id="{603E7490-F719-CF40-9CC7-5831A2EC8BA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ED0B617-66A9-6149-A29F-5F3FA8E0C68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9469285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5EFD8C-9B1E-1342-BC32-3A9CD5C4600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9D5DCAC-38A4-B048-B17F-721F1C12A49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B75E86-839C-7A42-B9D3-AC7F183E6489}"/>
              </a:ext>
            </a:extLst>
          </p:cNvPr>
          <p:cNvSpPr>
            <a:spLocks noGrp="1"/>
          </p:cNvSpPr>
          <p:nvPr>
            <p:ph type="dt" sz="half" idx="10"/>
          </p:nvPr>
        </p:nvSpPr>
        <p:spPr/>
        <p:txBody>
          <a:bodyPr/>
          <a:lstStyle/>
          <a:p>
            <a:fld id="{083F8064-137E-7649-8112-822922EBE8B2}" type="datetimeFigureOut">
              <a:rPr lang="en-US" smtClean="0"/>
              <a:t>11/9/23</a:t>
            </a:fld>
            <a:endParaRPr lang="en-US"/>
          </a:p>
        </p:txBody>
      </p:sp>
      <p:sp>
        <p:nvSpPr>
          <p:cNvPr id="5" name="Footer Placeholder 4">
            <a:extLst>
              <a:ext uri="{FF2B5EF4-FFF2-40B4-BE49-F238E27FC236}">
                <a16:creationId xmlns:a16="http://schemas.microsoft.com/office/drawing/2014/main" id="{4212F638-1E46-A548-9EDE-990AAB00D06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67D4D94-7F2E-2B49-A140-B6B65718F0E7}"/>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9293634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902BC91-CCD3-274C-834A-23A34FD9F1A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6CE6541-ADF7-8740-8F1C-D4385D18413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18DB50A-E06D-9540-937E-E643808D6953}"/>
              </a:ext>
            </a:extLst>
          </p:cNvPr>
          <p:cNvSpPr>
            <a:spLocks noGrp="1"/>
          </p:cNvSpPr>
          <p:nvPr>
            <p:ph type="dt" sz="half" idx="10"/>
          </p:nvPr>
        </p:nvSpPr>
        <p:spPr/>
        <p:txBody>
          <a:bodyPr/>
          <a:lstStyle/>
          <a:p>
            <a:fld id="{083F8064-137E-7649-8112-822922EBE8B2}" type="datetimeFigureOut">
              <a:rPr lang="en-US" smtClean="0"/>
              <a:t>11/9/23</a:t>
            </a:fld>
            <a:endParaRPr lang="en-US"/>
          </a:p>
        </p:txBody>
      </p:sp>
      <p:sp>
        <p:nvSpPr>
          <p:cNvPr id="5" name="Footer Placeholder 4">
            <a:extLst>
              <a:ext uri="{FF2B5EF4-FFF2-40B4-BE49-F238E27FC236}">
                <a16:creationId xmlns:a16="http://schemas.microsoft.com/office/drawing/2014/main" id="{75FA476E-0297-854B-9C46-04F8A4D6BFA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31B7D35-C9FD-2045-98D9-1667943528D3}"/>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36834790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68402-E4AB-B444-BC99-21C850904EC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07E0BE5-80F0-4A4F-9EC1-4DAD6F51670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CEC2DE2-69F4-B74A-852B-2F250FD12D86}"/>
              </a:ext>
            </a:extLst>
          </p:cNvPr>
          <p:cNvSpPr>
            <a:spLocks noGrp="1"/>
          </p:cNvSpPr>
          <p:nvPr>
            <p:ph type="dt" sz="half" idx="10"/>
          </p:nvPr>
        </p:nvSpPr>
        <p:spPr/>
        <p:txBody>
          <a:bodyPr/>
          <a:lstStyle/>
          <a:p>
            <a:fld id="{083F8064-137E-7649-8112-822922EBE8B2}" type="datetimeFigureOut">
              <a:rPr lang="en-US" smtClean="0"/>
              <a:t>11/9/23</a:t>
            </a:fld>
            <a:endParaRPr lang="en-US"/>
          </a:p>
        </p:txBody>
      </p:sp>
      <p:sp>
        <p:nvSpPr>
          <p:cNvPr id="5" name="Footer Placeholder 4">
            <a:extLst>
              <a:ext uri="{FF2B5EF4-FFF2-40B4-BE49-F238E27FC236}">
                <a16:creationId xmlns:a16="http://schemas.microsoft.com/office/drawing/2014/main" id="{EAE76DF3-980E-3246-BB0A-6B2C154C8ED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C531B99-E15A-6644-9E92-087CFA2FFF4C}"/>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9074982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FDD95A-77EB-E142-9878-5A5492E8C8B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5A24C04-09BE-AA4A-9B24-9B4DC2106CF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B416160-5720-0742-A862-AF88FA4AC44F}"/>
              </a:ext>
            </a:extLst>
          </p:cNvPr>
          <p:cNvSpPr>
            <a:spLocks noGrp="1"/>
          </p:cNvSpPr>
          <p:nvPr>
            <p:ph type="dt" sz="half" idx="10"/>
          </p:nvPr>
        </p:nvSpPr>
        <p:spPr/>
        <p:txBody>
          <a:bodyPr/>
          <a:lstStyle/>
          <a:p>
            <a:fld id="{083F8064-137E-7649-8112-822922EBE8B2}" type="datetimeFigureOut">
              <a:rPr lang="en-US" smtClean="0"/>
              <a:t>11/9/23</a:t>
            </a:fld>
            <a:endParaRPr lang="en-US"/>
          </a:p>
        </p:txBody>
      </p:sp>
      <p:sp>
        <p:nvSpPr>
          <p:cNvPr id="5" name="Footer Placeholder 4">
            <a:extLst>
              <a:ext uri="{FF2B5EF4-FFF2-40B4-BE49-F238E27FC236}">
                <a16:creationId xmlns:a16="http://schemas.microsoft.com/office/drawing/2014/main" id="{F4EB0A24-477F-644B-963E-190E2BC3953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E428711-FF98-A042-B726-D55FE796527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5134000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18213E-A72E-9B4F-BBA9-397F0649F24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BE2482D-4258-8948-A2C5-847AEBE5604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98A21A8-3524-9C4F-B91D-FD4954D07EC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447583D-C173-8249-B9D8-031CB6AE23A2}"/>
              </a:ext>
            </a:extLst>
          </p:cNvPr>
          <p:cNvSpPr>
            <a:spLocks noGrp="1"/>
          </p:cNvSpPr>
          <p:nvPr>
            <p:ph type="dt" sz="half" idx="10"/>
          </p:nvPr>
        </p:nvSpPr>
        <p:spPr/>
        <p:txBody>
          <a:bodyPr/>
          <a:lstStyle/>
          <a:p>
            <a:fld id="{083F8064-137E-7649-8112-822922EBE8B2}" type="datetimeFigureOut">
              <a:rPr lang="en-US" smtClean="0"/>
              <a:t>11/9/23</a:t>
            </a:fld>
            <a:endParaRPr lang="en-US"/>
          </a:p>
        </p:txBody>
      </p:sp>
      <p:sp>
        <p:nvSpPr>
          <p:cNvPr id="6" name="Footer Placeholder 5">
            <a:extLst>
              <a:ext uri="{FF2B5EF4-FFF2-40B4-BE49-F238E27FC236}">
                <a16:creationId xmlns:a16="http://schemas.microsoft.com/office/drawing/2014/main" id="{740124CE-97DD-C641-9F9D-058D30BA416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AB813FD-E0E5-4F45-9268-A69FEF840826}"/>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41019221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547F2B-853C-D34E-A045-A018AD2484A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810F44A-1F43-E94F-9FEC-D5429154AA1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4BB586F-5CA7-C741-A761-B999E0AA1EF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3BAF0CF-EA4A-604D-857F-E0FE4120827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5351BE4-46E2-3349-8DC2-3C89E6E1AB2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09E23E7-520B-044B-987C-22F763FDED8C}"/>
              </a:ext>
            </a:extLst>
          </p:cNvPr>
          <p:cNvSpPr>
            <a:spLocks noGrp="1"/>
          </p:cNvSpPr>
          <p:nvPr>
            <p:ph type="dt" sz="half" idx="10"/>
          </p:nvPr>
        </p:nvSpPr>
        <p:spPr/>
        <p:txBody>
          <a:bodyPr/>
          <a:lstStyle/>
          <a:p>
            <a:fld id="{083F8064-137E-7649-8112-822922EBE8B2}" type="datetimeFigureOut">
              <a:rPr lang="en-US" smtClean="0"/>
              <a:t>11/9/23</a:t>
            </a:fld>
            <a:endParaRPr lang="en-US"/>
          </a:p>
        </p:txBody>
      </p:sp>
      <p:sp>
        <p:nvSpPr>
          <p:cNvPr id="8" name="Footer Placeholder 7">
            <a:extLst>
              <a:ext uri="{FF2B5EF4-FFF2-40B4-BE49-F238E27FC236}">
                <a16:creationId xmlns:a16="http://schemas.microsoft.com/office/drawing/2014/main" id="{C3962948-4D82-8B48-9E66-FC67EBE361E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872AE97-4496-B54D-BEF1-7736F2328CF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33152192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0A6E77-1AF2-AB4F-8B21-7251D6E4F33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0763A82-818E-2C4B-8A5C-4418EE9AB4A5}"/>
              </a:ext>
            </a:extLst>
          </p:cNvPr>
          <p:cNvSpPr>
            <a:spLocks noGrp="1"/>
          </p:cNvSpPr>
          <p:nvPr>
            <p:ph type="dt" sz="half" idx="10"/>
          </p:nvPr>
        </p:nvSpPr>
        <p:spPr/>
        <p:txBody>
          <a:bodyPr/>
          <a:lstStyle/>
          <a:p>
            <a:fld id="{083F8064-137E-7649-8112-822922EBE8B2}" type="datetimeFigureOut">
              <a:rPr lang="en-US" smtClean="0"/>
              <a:t>11/9/23</a:t>
            </a:fld>
            <a:endParaRPr lang="en-US"/>
          </a:p>
        </p:txBody>
      </p:sp>
      <p:sp>
        <p:nvSpPr>
          <p:cNvPr id="4" name="Footer Placeholder 3">
            <a:extLst>
              <a:ext uri="{FF2B5EF4-FFF2-40B4-BE49-F238E27FC236}">
                <a16:creationId xmlns:a16="http://schemas.microsoft.com/office/drawing/2014/main" id="{188F9A70-168B-5B47-A6F5-AE8CF78354B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2742234-45A9-B040-9013-EA3CED53B700}"/>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2642209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E9BBF9-0500-4841-84C3-D5B051CC1C05}"/>
              </a:ext>
            </a:extLst>
          </p:cNvPr>
          <p:cNvSpPr>
            <a:spLocks noGrp="1"/>
          </p:cNvSpPr>
          <p:nvPr>
            <p:ph type="dt" sz="half" idx="10"/>
          </p:nvPr>
        </p:nvSpPr>
        <p:spPr/>
        <p:txBody>
          <a:bodyPr/>
          <a:lstStyle/>
          <a:p>
            <a:fld id="{083F8064-137E-7649-8112-822922EBE8B2}" type="datetimeFigureOut">
              <a:rPr lang="en-US" smtClean="0"/>
              <a:t>11/9/23</a:t>
            </a:fld>
            <a:endParaRPr lang="en-US"/>
          </a:p>
        </p:txBody>
      </p:sp>
      <p:sp>
        <p:nvSpPr>
          <p:cNvPr id="3" name="Footer Placeholder 2">
            <a:extLst>
              <a:ext uri="{FF2B5EF4-FFF2-40B4-BE49-F238E27FC236}">
                <a16:creationId xmlns:a16="http://schemas.microsoft.com/office/drawing/2014/main" id="{8E065E97-0368-BD4C-9581-BFEC66BAE0E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21F5F06-7988-9841-8D61-692B68EE2720}"/>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5716023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B2B1C1-0B9C-FC45-99EB-AD2D28E5C70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D2DB8E2-17F3-F04B-8266-AD7F70FBDBB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94480DB-C08D-0248-99FA-447B87F76A9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DCC6FB9-B55E-8A42-A230-445CFC3BF9CA}"/>
              </a:ext>
            </a:extLst>
          </p:cNvPr>
          <p:cNvSpPr>
            <a:spLocks noGrp="1"/>
          </p:cNvSpPr>
          <p:nvPr>
            <p:ph type="dt" sz="half" idx="10"/>
          </p:nvPr>
        </p:nvSpPr>
        <p:spPr/>
        <p:txBody>
          <a:bodyPr/>
          <a:lstStyle/>
          <a:p>
            <a:fld id="{083F8064-137E-7649-8112-822922EBE8B2}" type="datetimeFigureOut">
              <a:rPr lang="en-US" smtClean="0"/>
              <a:t>11/9/23</a:t>
            </a:fld>
            <a:endParaRPr lang="en-US"/>
          </a:p>
        </p:txBody>
      </p:sp>
      <p:sp>
        <p:nvSpPr>
          <p:cNvPr id="6" name="Footer Placeholder 5">
            <a:extLst>
              <a:ext uri="{FF2B5EF4-FFF2-40B4-BE49-F238E27FC236}">
                <a16:creationId xmlns:a16="http://schemas.microsoft.com/office/drawing/2014/main" id="{C2B65211-534C-5940-9A7F-C2B9388298E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F5D7646-C378-3D4F-87E9-168F3A353579}"/>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1436171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BC5439-3396-E044-9001-81497D27A6F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AF09DFC-B2B5-A244-9953-692BA797C2B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383D398-CE5F-E946-8E93-0D1AE4BC2BE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9B80914-8D1A-CC42-ABBA-217EAA814A8C}"/>
              </a:ext>
            </a:extLst>
          </p:cNvPr>
          <p:cNvSpPr>
            <a:spLocks noGrp="1"/>
          </p:cNvSpPr>
          <p:nvPr>
            <p:ph type="dt" sz="half" idx="10"/>
          </p:nvPr>
        </p:nvSpPr>
        <p:spPr/>
        <p:txBody>
          <a:bodyPr/>
          <a:lstStyle/>
          <a:p>
            <a:fld id="{083F8064-137E-7649-8112-822922EBE8B2}" type="datetimeFigureOut">
              <a:rPr lang="en-US" smtClean="0"/>
              <a:t>11/9/23</a:t>
            </a:fld>
            <a:endParaRPr lang="en-US"/>
          </a:p>
        </p:txBody>
      </p:sp>
      <p:sp>
        <p:nvSpPr>
          <p:cNvPr id="6" name="Footer Placeholder 5">
            <a:extLst>
              <a:ext uri="{FF2B5EF4-FFF2-40B4-BE49-F238E27FC236}">
                <a16:creationId xmlns:a16="http://schemas.microsoft.com/office/drawing/2014/main" id="{B3D9CD86-4494-4342-B9CF-5E7932DC62E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91B2CDC-4D31-BF45-B430-3EC39D059054}"/>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25215731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1FBCD58-4CAE-A245-967E-9FF7C3E6C5D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EA8A58C-00AF-BF47-9DA9-55B12946BB4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C8B770-3192-334A-942C-5A35E4541C6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3F8064-137E-7649-8112-822922EBE8B2}" type="datetimeFigureOut">
              <a:rPr lang="en-US" smtClean="0"/>
              <a:t>11/9/23</a:t>
            </a:fld>
            <a:endParaRPr lang="en-US"/>
          </a:p>
        </p:txBody>
      </p:sp>
      <p:sp>
        <p:nvSpPr>
          <p:cNvPr id="5" name="Footer Placeholder 4">
            <a:extLst>
              <a:ext uri="{FF2B5EF4-FFF2-40B4-BE49-F238E27FC236}">
                <a16:creationId xmlns:a16="http://schemas.microsoft.com/office/drawing/2014/main" id="{ECF750BC-7BDC-0C40-A466-60F6C505A07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CBA1007-B0EA-3B4D-9E00-C4C3F2FA67A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A29954-9407-4F49-84A0-2AF2D2877A44}" type="slidenum">
              <a:rPr lang="en-US" smtClean="0"/>
              <a:t>‹#›</a:t>
            </a:fld>
            <a:endParaRPr lang="en-US"/>
          </a:p>
        </p:txBody>
      </p:sp>
    </p:spTree>
    <p:extLst>
      <p:ext uri="{BB962C8B-B14F-4D97-AF65-F5344CB8AC3E}">
        <p14:creationId xmlns:p14="http://schemas.microsoft.com/office/powerpoint/2010/main" val="2089959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notesSlide" Target="../notesSlides/notesSlide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image" Target="../media/image6.png"/><Relationship Id="rId5" Type="http://schemas.openxmlformats.org/officeDocument/2006/relationships/image" Target="../media/image7.png"/><Relationship Id="rId4" Type="http://schemas.openxmlformats.org/officeDocument/2006/relationships/notesSlide" Target="../notesSlides/notesSlide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3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3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19.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4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6.png"/><Relationship Id="rId5" Type="http://schemas.openxmlformats.org/officeDocument/2006/relationships/image" Target="../media/image7.png"/><Relationship Id="rId4" Type="http://schemas.openxmlformats.org/officeDocument/2006/relationships/notesSlide" Target="../notesSlides/notesSlide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F817EE5E-3FB1-F4B0-A5DF-02335DE3A3F3}"/>
              </a:ext>
            </a:extLst>
          </p:cNvPr>
          <p:cNvCxnSpPr/>
          <p:nvPr/>
        </p:nvCxnSpPr>
        <p:spPr>
          <a:xfrm flipH="1">
            <a:off x="389056"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 name="Straight Connector 2">
            <a:extLst>
              <a:ext uri="{FF2B5EF4-FFF2-40B4-BE49-F238E27FC236}">
                <a16:creationId xmlns:a16="http://schemas.microsoft.com/office/drawing/2014/main" id="{9383A3A3-6C47-F382-501D-32B1D4B98E14}"/>
              </a:ext>
            </a:extLst>
          </p:cNvPr>
          <p:cNvCxnSpPr>
            <a:cxnSpLocks/>
          </p:cNvCxnSpPr>
          <p:nvPr/>
        </p:nvCxnSpPr>
        <p:spPr>
          <a:xfrm>
            <a:off x="397008"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450DCEFC-B73F-AA3D-21E8-C2F626FE1909}"/>
              </a:ext>
            </a:extLst>
          </p:cNvPr>
          <p:cNvCxnSpPr>
            <a:cxnSpLocks/>
          </p:cNvCxnSpPr>
          <p:nvPr/>
        </p:nvCxnSpPr>
        <p:spPr>
          <a:xfrm flipH="1">
            <a:off x="397008" y="6551875"/>
            <a:ext cx="11465781"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47D2E025-034C-58B8-FD7E-AECEBE608162}"/>
              </a:ext>
            </a:extLst>
          </p:cNvPr>
          <p:cNvCxnSpPr>
            <a:cxnSpLocks/>
          </p:cNvCxnSpPr>
          <p:nvPr/>
        </p:nvCxnSpPr>
        <p:spPr>
          <a:xfrm>
            <a:off x="11846886"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6" name="Picture 5">
            <a:extLst>
              <a:ext uri="{FF2B5EF4-FFF2-40B4-BE49-F238E27FC236}">
                <a16:creationId xmlns:a16="http://schemas.microsoft.com/office/drawing/2014/main" id="{D22638D6-65D0-57DE-633D-7AFB6A58BEE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350676" y="440739"/>
            <a:ext cx="6480308" cy="3475176"/>
          </a:xfrm>
          <a:prstGeom prst="rect">
            <a:avLst/>
          </a:prstGeom>
        </p:spPr>
      </p:pic>
      <p:sp>
        <p:nvSpPr>
          <p:cNvPr id="12" name="Rectangle 11">
            <a:extLst>
              <a:ext uri="{FF2B5EF4-FFF2-40B4-BE49-F238E27FC236}">
                <a16:creationId xmlns:a16="http://schemas.microsoft.com/office/drawing/2014/main" id="{65EDAD72-E870-562B-4727-83B02C3597F1}"/>
              </a:ext>
            </a:extLst>
          </p:cNvPr>
          <p:cNvSpPr/>
          <p:nvPr/>
        </p:nvSpPr>
        <p:spPr>
          <a:xfrm>
            <a:off x="1370165" y="3244876"/>
            <a:ext cx="3167855" cy="1107996"/>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الدرس ٤٧</a:t>
            </a:r>
            <a:endParaRPr lang="en-US" sz="6600" b="1" dirty="0">
              <a:ln/>
              <a:solidFill>
                <a:srgbClr val="00B050"/>
              </a:solidFill>
              <a:latin typeface="Tahoma" panose="020B0604030504040204" pitchFamily="34" charset="0"/>
              <a:ea typeface="Tahoma" panose="020B0604030504040204" pitchFamily="34" charset="0"/>
            </a:endParaRPr>
          </a:p>
        </p:txBody>
      </p:sp>
      <p:sp>
        <p:nvSpPr>
          <p:cNvPr id="13" name="Rectangle 12">
            <a:extLst>
              <a:ext uri="{FF2B5EF4-FFF2-40B4-BE49-F238E27FC236}">
                <a16:creationId xmlns:a16="http://schemas.microsoft.com/office/drawing/2014/main" id="{75658E1A-C7D8-5532-199A-C3521F64AD79}"/>
              </a:ext>
            </a:extLst>
          </p:cNvPr>
          <p:cNvSpPr/>
          <p:nvPr/>
        </p:nvSpPr>
        <p:spPr>
          <a:xfrm>
            <a:off x="708371" y="4256455"/>
            <a:ext cx="4642305" cy="2123658"/>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7030A0"/>
                </a:solidFill>
                <a:latin typeface="Tahoma" panose="020B0604030504040204" pitchFamily="34" charset="0"/>
                <a:ea typeface="Tahoma" panose="020B0604030504040204" pitchFamily="34" charset="0"/>
              </a:rPr>
              <a:t>السّجان مع بولس وسيلا</a:t>
            </a:r>
            <a:endParaRPr lang="en-US" sz="6600" b="1" dirty="0">
              <a:ln/>
              <a:solidFill>
                <a:srgbClr val="7030A0"/>
              </a:solidFill>
              <a:latin typeface="Tahoma" panose="020B0604030504040204" pitchFamily="34" charset="0"/>
              <a:ea typeface="Tahoma" panose="020B0604030504040204" pitchFamily="34" charset="0"/>
            </a:endParaRPr>
          </a:p>
        </p:txBody>
      </p:sp>
    </p:spTree>
    <p:extLst>
      <p:ext uri="{BB962C8B-B14F-4D97-AF65-F5344CB8AC3E}">
        <p14:creationId xmlns:p14="http://schemas.microsoft.com/office/powerpoint/2010/main" val="279560177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64429" y="1630711"/>
            <a:ext cx="11204487" cy="2691250"/>
          </a:xfrm>
          <a:prstGeom prst="rect">
            <a:avLst/>
          </a:prstGeom>
        </p:spPr>
        <p:txBody>
          <a:bodyPr wrap="square">
            <a:spAutoFit/>
          </a:bodyPr>
          <a:lstStyle/>
          <a:p>
            <a:pPr algn="ctr" rtl="1">
              <a:lnSpc>
                <a:spcPct val="150000"/>
              </a:lnSpc>
            </a:pPr>
            <a:r>
              <a:rPr lang="ar-LB" sz="6000" b="1" i="0" dirty="0">
                <a:solidFill>
                  <a:srgbClr val="273582"/>
                </a:solidFill>
                <a:effectLst/>
                <a:latin typeface="Tahoma" panose="020B0604030504040204" pitchFamily="34" charset="0"/>
              </a:rPr>
              <a:t>يسوع بيحبني (٣)</a:t>
            </a:r>
          </a:p>
          <a:p>
            <a:pPr algn="ctr" rtl="1">
              <a:lnSpc>
                <a:spcPct val="150000"/>
              </a:lnSpc>
            </a:pPr>
            <a:r>
              <a:rPr lang="ar-LB" sz="6000" b="1" i="0" dirty="0">
                <a:solidFill>
                  <a:srgbClr val="273582"/>
                </a:solidFill>
                <a:effectLst/>
                <a:latin typeface="Tahoma" panose="020B0604030504040204" pitchFamily="34" charset="0"/>
              </a:rPr>
              <a:t>هافضل اقول للناس</a:t>
            </a:r>
          </a:p>
        </p:txBody>
      </p:sp>
    </p:spTree>
    <p:extLst>
      <p:ext uri="{BB962C8B-B14F-4D97-AF65-F5344CB8AC3E}">
        <p14:creationId xmlns:p14="http://schemas.microsoft.com/office/powerpoint/2010/main" val="304979533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583872" y="521758"/>
            <a:ext cx="11204487" cy="5461239"/>
          </a:xfrm>
          <a:prstGeom prst="rect">
            <a:avLst/>
          </a:prstGeom>
        </p:spPr>
        <p:txBody>
          <a:bodyPr wrap="square">
            <a:spAutoFit/>
          </a:bodyPr>
          <a:lstStyle/>
          <a:p>
            <a:pPr algn="ctr" rtl="1">
              <a:lnSpc>
                <a:spcPct val="150000"/>
              </a:lnSpc>
            </a:pPr>
            <a:r>
              <a:rPr lang="ar-LB" sz="6000" b="1" i="0" dirty="0">
                <a:solidFill>
                  <a:srgbClr val="273582"/>
                </a:solidFill>
                <a:effectLst/>
                <a:latin typeface="Tahoma" panose="020B0604030504040204" pitchFamily="34" charset="0"/>
              </a:rPr>
              <a:t>ايدك اليمين طلعها قدام</a:t>
            </a:r>
          </a:p>
          <a:p>
            <a:pPr algn="ctr" rtl="1">
              <a:lnSpc>
                <a:spcPct val="150000"/>
              </a:lnSpc>
            </a:pPr>
            <a:r>
              <a:rPr lang="ar-LB" sz="6000" b="1" i="0" dirty="0">
                <a:solidFill>
                  <a:srgbClr val="273582"/>
                </a:solidFill>
                <a:effectLst/>
                <a:latin typeface="Tahoma" panose="020B0604030504040204" pitchFamily="34" charset="0"/>
              </a:rPr>
              <a:t>ايدك الشمال زيها تمام</a:t>
            </a:r>
          </a:p>
          <a:p>
            <a:pPr algn="ctr" rtl="1">
              <a:lnSpc>
                <a:spcPct val="150000"/>
              </a:lnSpc>
            </a:pPr>
            <a:r>
              <a:rPr lang="ar-LB" sz="6000" b="1" i="0" dirty="0">
                <a:solidFill>
                  <a:srgbClr val="273582"/>
                </a:solidFill>
                <a:effectLst/>
                <a:latin typeface="Tahoma" panose="020B0604030504040204" pitchFamily="34" charset="0"/>
              </a:rPr>
              <a:t>اعمل دايرة كبيرة بس اوعى تخبط صحبك</a:t>
            </a:r>
          </a:p>
          <a:p>
            <a:pPr algn="ctr" rtl="1">
              <a:lnSpc>
                <a:spcPct val="150000"/>
              </a:lnSpc>
            </a:pPr>
            <a:r>
              <a:rPr lang="ar-LB" sz="6000" b="1" i="0" dirty="0">
                <a:solidFill>
                  <a:srgbClr val="273582"/>
                </a:solidFill>
                <a:effectLst/>
                <a:latin typeface="Tahoma" panose="020B0604030504040204" pitchFamily="34" charset="0"/>
              </a:rPr>
              <a:t>علي صوتك وقول</a:t>
            </a:r>
          </a:p>
        </p:txBody>
      </p:sp>
    </p:spTree>
    <p:extLst>
      <p:ext uri="{BB962C8B-B14F-4D97-AF65-F5344CB8AC3E}">
        <p14:creationId xmlns:p14="http://schemas.microsoft.com/office/powerpoint/2010/main" val="36703200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64429" y="1630711"/>
            <a:ext cx="11204487" cy="2691250"/>
          </a:xfrm>
          <a:prstGeom prst="rect">
            <a:avLst/>
          </a:prstGeom>
        </p:spPr>
        <p:txBody>
          <a:bodyPr wrap="square">
            <a:spAutoFit/>
          </a:bodyPr>
          <a:lstStyle/>
          <a:p>
            <a:pPr algn="ctr" rtl="1">
              <a:lnSpc>
                <a:spcPct val="150000"/>
              </a:lnSpc>
            </a:pPr>
            <a:r>
              <a:rPr lang="ar-LB" sz="6000" b="1" i="0" dirty="0">
                <a:solidFill>
                  <a:srgbClr val="273582"/>
                </a:solidFill>
                <a:effectLst/>
                <a:latin typeface="Tahoma" panose="020B0604030504040204" pitchFamily="34" charset="0"/>
              </a:rPr>
              <a:t>يسوع بيحبني (٣)</a:t>
            </a:r>
          </a:p>
          <a:p>
            <a:pPr algn="ctr" rtl="1">
              <a:lnSpc>
                <a:spcPct val="150000"/>
              </a:lnSpc>
            </a:pPr>
            <a:r>
              <a:rPr lang="ar-LB" sz="6000" b="1" i="0" dirty="0">
                <a:solidFill>
                  <a:srgbClr val="273582"/>
                </a:solidFill>
                <a:effectLst/>
                <a:latin typeface="Tahoma" panose="020B0604030504040204" pitchFamily="34" charset="0"/>
              </a:rPr>
              <a:t>هافضل اقول للناس</a:t>
            </a:r>
          </a:p>
        </p:txBody>
      </p:sp>
    </p:spTree>
    <p:extLst>
      <p:ext uri="{BB962C8B-B14F-4D97-AF65-F5344CB8AC3E}">
        <p14:creationId xmlns:p14="http://schemas.microsoft.com/office/powerpoint/2010/main" val="41154413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64429" y="1154056"/>
            <a:ext cx="11204487" cy="4076244"/>
          </a:xfrm>
          <a:prstGeom prst="rect">
            <a:avLst/>
          </a:prstGeom>
        </p:spPr>
        <p:txBody>
          <a:bodyPr wrap="square">
            <a:spAutoFit/>
          </a:bodyPr>
          <a:lstStyle/>
          <a:p>
            <a:pPr algn="ctr" rtl="1">
              <a:lnSpc>
                <a:spcPct val="150000"/>
              </a:lnSpc>
            </a:pPr>
            <a:r>
              <a:rPr lang="ar-LB" sz="6000" b="1" dirty="0">
                <a:solidFill>
                  <a:srgbClr val="273582"/>
                </a:solidFill>
                <a:effectLst/>
              </a:rPr>
              <a:t>حرك رأسك مرة ناحية اليمين</a:t>
            </a:r>
          </a:p>
          <a:p>
            <a:pPr algn="ctr" rtl="1">
              <a:lnSpc>
                <a:spcPct val="150000"/>
              </a:lnSpc>
            </a:pPr>
            <a:r>
              <a:rPr lang="ar-LB" sz="6000" b="1" dirty="0">
                <a:solidFill>
                  <a:srgbClr val="273582"/>
                </a:solidFill>
                <a:effectLst/>
              </a:rPr>
              <a:t>حرك رأسك مرة ناحية الشمال</a:t>
            </a:r>
          </a:p>
          <a:p>
            <a:pPr algn="ctr" rtl="1">
              <a:lnSpc>
                <a:spcPct val="150000"/>
              </a:lnSpc>
            </a:pPr>
            <a:r>
              <a:rPr lang="ar-LB" sz="6000" b="1" dirty="0">
                <a:solidFill>
                  <a:srgbClr val="273582"/>
                </a:solidFill>
                <a:effectLst/>
              </a:rPr>
              <a:t>بص قدامك ركز معايا على صوتك وقول</a:t>
            </a:r>
            <a:endParaRPr lang="ar-LB" sz="6000" b="1" i="0" dirty="0">
              <a:solidFill>
                <a:srgbClr val="273582"/>
              </a:solidFill>
              <a:effectLst/>
              <a:latin typeface="Tahoma" panose="020B0604030504040204" pitchFamily="34" charset="0"/>
            </a:endParaRPr>
          </a:p>
        </p:txBody>
      </p:sp>
    </p:spTree>
    <p:extLst>
      <p:ext uri="{BB962C8B-B14F-4D97-AF65-F5344CB8AC3E}">
        <p14:creationId xmlns:p14="http://schemas.microsoft.com/office/powerpoint/2010/main" val="270827139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64429" y="1630711"/>
            <a:ext cx="11204487" cy="2691250"/>
          </a:xfrm>
          <a:prstGeom prst="rect">
            <a:avLst/>
          </a:prstGeom>
        </p:spPr>
        <p:txBody>
          <a:bodyPr wrap="square">
            <a:spAutoFit/>
          </a:bodyPr>
          <a:lstStyle/>
          <a:p>
            <a:pPr algn="ctr" rtl="1">
              <a:lnSpc>
                <a:spcPct val="150000"/>
              </a:lnSpc>
            </a:pPr>
            <a:r>
              <a:rPr lang="ar-LB" sz="6000" b="1" i="0" dirty="0">
                <a:solidFill>
                  <a:srgbClr val="273582"/>
                </a:solidFill>
                <a:effectLst/>
                <a:latin typeface="Tahoma" panose="020B0604030504040204" pitchFamily="34" charset="0"/>
              </a:rPr>
              <a:t>يسوع بيحبني (٣)</a:t>
            </a:r>
          </a:p>
          <a:p>
            <a:pPr algn="ctr" rtl="1">
              <a:lnSpc>
                <a:spcPct val="150000"/>
              </a:lnSpc>
            </a:pPr>
            <a:r>
              <a:rPr lang="ar-LB" sz="6000" b="1" i="0" dirty="0">
                <a:solidFill>
                  <a:srgbClr val="273582"/>
                </a:solidFill>
                <a:effectLst/>
                <a:latin typeface="Tahoma" panose="020B0604030504040204" pitchFamily="34" charset="0"/>
              </a:rPr>
              <a:t>هافضل اقول للناس</a:t>
            </a:r>
          </a:p>
        </p:txBody>
      </p:sp>
    </p:spTree>
    <p:extLst>
      <p:ext uri="{BB962C8B-B14F-4D97-AF65-F5344CB8AC3E}">
        <p14:creationId xmlns:p14="http://schemas.microsoft.com/office/powerpoint/2010/main" val="3364941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72077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311711" y="1825132"/>
            <a:ext cx="5805370" cy="2769989"/>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ترنيمة:</a:t>
            </a:r>
          </a:p>
          <a:p>
            <a:pPr algn="ctr"/>
            <a:r>
              <a:rPr lang="ar-SA" sz="5400" dirty="0">
                <a:ln/>
                <a:solidFill>
                  <a:srgbClr val="7030A0"/>
                </a:solidFill>
                <a:latin typeface="Tahoma" panose="020B0604030504040204" pitchFamily="34" charset="0"/>
                <a:ea typeface="Tahoma" panose="020B0604030504040204" pitchFamily="34" charset="0"/>
              </a:rPr>
              <a:t>طول ما الشمس</a:t>
            </a:r>
          </a:p>
          <a:p>
            <a:pPr algn="ctr"/>
            <a:r>
              <a:rPr lang="ar-SA" sz="5400" dirty="0">
                <a:ln/>
                <a:solidFill>
                  <a:srgbClr val="7030A0"/>
                </a:solidFill>
                <a:latin typeface="Tahoma" panose="020B0604030504040204" pitchFamily="34" charset="0"/>
                <a:ea typeface="Tahoma" panose="020B0604030504040204" pitchFamily="34" charset="0"/>
              </a:rPr>
              <a:t> فيها نور</a:t>
            </a:r>
            <a:endParaRPr lang="en-US" sz="54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1764603"/>
            <a:ext cx="0" cy="4803174"/>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ترنيمة طول ما الشمس_01.mp3" descr="ترنيمة طول ما الشمس_01.mp3">
            <a:hlinkClick r:id="" action="ppaction://media"/>
            <a:extLst>
              <a:ext uri="{FF2B5EF4-FFF2-40B4-BE49-F238E27FC236}">
                <a16:creationId xmlns:a16="http://schemas.microsoft.com/office/drawing/2014/main" id="{9D40B8B8-961D-D542-B4AA-F0ABF33585EB}"/>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098254" y="484886"/>
            <a:ext cx="812800" cy="812800"/>
          </a:xfrm>
          <a:prstGeom prst="rect">
            <a:avLst/>
          </a:prstGeom>
        </p:spPr>
      </p:pic>
    </p:spTree>
    <p:extLst>
      <p:ext uri="{BB962C8B-B14F-4D97-AF65-F5344CB8AC3E}">
        <p14:creationId xmlns:p14="http://schemas.microsoft.com/office/powerpoint/2010/main" val="3243749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6">
                <p:cTn id="7" fill="hold" display="0">
                  <p:stCondLst>
                    <p:cond delay="indefinite"/>
                  </p:stCondLst>
                  <p:endCondLst>
                    <p:cond evt="onStopAudio" delay="0">
                      <p:tgtEl>
                        <p:sldTgt/>
                      </p:tgtEl>
                    </p:cond>
                  </p:endCondLst>
                </p:cTn>
                <p:tgtEl>
                  <p:spTgt spid="2"/>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2274250" y="535713"/>
            <a:ext cx="7823730" cy="6603411"/>
          </a:xfrm>
          <a:prstGeom prst="rect">
            <a:avLst/>
          </a:prstGeom>
        </p:spPr>
        <p:txBody>
          <a:bodyPr wrap="square">
            <a:spAutoFit/>
          </a:bodyPr>
          <a:lstStyle/>
          <a:p>
            <a:pPr algn="ctr" rtl="1">
              <a:lnSpc>
                <a:spcPct val="150000"/>
              </a:lnSpc>
            </a:pPr>
            <a:r>
              <a:rPr lang="ar-LB" sz="4800" b="1" dirty="0">
                <a:solidFill>
                  <a:srgbClr val="273582"/>
                </a:solidFill>
                <a:latin typeface="Tahoma" panose="020B0604030504040204" pitchFamily="34" charset="0"/>
              </a:rPr>
              <a:t>- القرار -</a:t>
            </a:r>
            <a:br>
              <a:rPr lang="ar-LB" sz="4800" b="1" dirty="0">
                <a:solidFill>
                  <a:srgbClr val="273582"/>
                </a:solidFill>
                <a:latin typeface="Tahoma" panose="020B0604030504040204" pitchFamily="34" charset="0"/>
              </a:rPr>
            </a:br>
            <a:r>
              <a:rPr lang="ar-LB" sz="4800" b="1" dirty="0">
                <a:solidFill>
                  <a:srgbClr val="273582"/>
                </a:solidFill>
                <a:latin typeface="Tahoma" panose="020B0604030504040204" pitchFamily="34" charset="0"/>
              </a:rPr>
              <a:t> </a:t>
            </a:r>
            <a:r>
              <a:rPr lang="ar-LB" sz="4800" b="1" dirty="0">
                <a:solidFill>
                  <a:srgbClr val="273582"/>
                </a:solidFill>
              </a:rPr>
              <a:t> طول ما الشمس فيها نور</a:t>
            </a:r>
          </a:p>
          <a:p>
            <a:pPr algn="ctr" rtl="1">
              <a:lnSpc>
                <a:spcPct val="150000"/>
              </a:lnSpc>
            </a:pPr>
            <a:r>
              <a:rPr lang="ar-LB" sz="4800" b="1" dirty="0">
                <a:solidFill>
                  <a:srgbClr val="273582"/>
                </a:solidFill>
              </a:rPr>
              <a:t> طول ما في ميَّه في البحور</a:t>
            </a:r>
          </a:p>
          <a:p>
            <a:pPr algn="ctr" rtl="1">
              <a:lnSpc>
                <a:spcPct val="150000"/>
              </a:lnSpc>
            </a:pPr>
            <a:r>
              <a:rPr lang="ar-LB" sz="4800" b="1" dirty="0">
                <a:solidFill>
                  <a:srgbClr val="273582"/>
                </a:solidFill>
              </a:rPr>
              <a:t>طول ما الأرض تِفْضَلْ تِدُورْ</a:t>
            </a:r>
          </a:p>
          <a:p>
            <a:pPr algn="ctr" rtl="1">
              <a:lnSpc>
                <a:spcPct val="150000"/>
              </a:lnSpc>
            </a:pPr>
            <a:r>
              <a:rPr lang="ar-LB" sz="4800" b="1" dirty="0">
                <a:solidFill>
                  <a:srgbClr val="273582"/>
                </a:solidFill>
              </a:rPr>
              <a:t>هَافْضَلْ أرَنِّمْ لِيكْ</a:t>
            </a:r>
          </a:p>
          <a:p>
            <a:pPr algn="ctr">
              <a:lnSpc>
                <a:spcPct val="150000"/>
              </a:lnSpc>
            </a:pPr>
            <a:endParaRPr lang="ar-LB" sz="4800" b="1" dirty="0">
              <a:solidFill>
                <a:srgbClr val="273582"/>
              </a:solidFill>
              <a:latin typeface="Tahoma" panose="020B0604030504040204" pitchFamily="34" charset="0"/>
            </a:endParaRPr>
          </a:p>
        </p:txBody>
      </p:sp>
    </p:spTree>
    <p:extLst>
      <p:ext uri="{BB962C8B-B14F-4D97-AF65-F5344CB8AC3E}">
        <p14:creationId xmlns:p14="http://schemas.microsoft.com/office/powerpoint/2010/main" val="4079617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32510" y="681293"/>
            <a:ext cx="10926981" cy="5495415"/>
          </a:xfrm>
          <a:prstGeom prst="rect">
            <a:avLst/>
          </a:prstGeom>
        </p:spPr>
        <p:txBody>
          <a:bodyPr wrap="square">
            <a:spAutoFit/>
          </a:bodyPr>
          <a:lstStyle/>
          <a:p>
            <a:pPr algn="ctr">
              <a:lnSpc>
                <a:spcPct val="150000"/>
              </a:lnSpc>
            </a:pPr>
            <a:r>
              <a:rPr lang="ar-LB" sz="4800" b="1" dirty="0">
                <a:solidFill>
                  <a:srgbClr val="273582"/>
                </a:solidFill>
                <a:latin typeface="Tahoma" panose="020B0604030504040204" pitchFamily="34" charset="0"/>
              </a:rPr>
              <a:t>-١-</a:t>
            </a:r>
          </a:p>
          <a:p>
            <a:pPr algn="ctr" rtl="1">
              <a:lnSpc>
                <a:spcPct val="150000"/>
              </a:lnSpc>
            </a:pPr>
            <a:r>
              <a:rPr lang="ar-LB" sz="4800" b="1" dirty="0">
                <a:solidFill>
                  <a:srgbClr val="273582"/>
                </a:solidFill>
              </a:rPr>
              <a:t>مين خلّاَ نور الشمس كل يوم ما بيِنْقَطَعْش </a:t>
            </a:r>
          </a:p>
          <a:p>
            <a:pPr algn="ctr" rtl="1">
              <a:lnSpc>
                <a:spcPct val="150000"/>
              </a:lnSpc>
            </a:pPr>
            <a:r>
              <a:rPr lang="ar-LB" sz="4800" b="1" dirty="0">
                <a:solidFill>
                  <a:srgbClr val="273582"/>
                </a:solidFill>
              </a:rPr>
              <a:t>مين خلَّا موج البحر رايِحْ جايِ ما يُوقَفْش</a:t>
            </a:r>
          </a:p>
          <a:p>
            <a:pPr algn="ctr" rtl="1">
              <a:lnSpc>
                <a:spcPct val="150000"/>
              </a:lnSpc>
            </a:pPr>
            <a:r>
              <a:rPr lang="ar-LB" sz="4800" b="1" dirty="0">
                <a:solidFill>
                  <a:srgbClr val="273582"/>
                </a:solidFill>
              </a:rPr>
              <a:t>مين خلّا الأرض تْلِفْ تْلِفْ تْلِفْ وما تْوَقَفْش</a:t>
            </a:r>
          </a:p>
          <a:p>
            <a:pPr algn="ctr" rtl="1">
              <a:lnSpc>
                <a:spcPct val="150000"/>
              </a:lnSpc>
            </a:pPr>
            <a:r>
              <a:rPr lang="ar-LB" sz="4800" b="1" dirty="0">
                <a:solidFill>
                  <a:srgbClr val="273582"/>
                </a:solidFill>
              </a:rPr>
              <a:t> غيرَك إنتَ يا يسوع .... علشان كدَه</a:t>
            </a:r>
          </a:p>
        </p:txBody>
      </p:sp>
    </p:spTree>
    <p:extLst>
      <p:ext uri="{BB962C8B-B14F-4D97-AF65-F5344CB8AC3E}">
        <p14:creationId xmlns:p14="http://schemas.microsoft.com/office/powerpoint/2010/main" val="20289314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2274250" y="535713"/>
            <a:ext cx="7823730" cy="6603411"/>
          </a:xfrm>
          <a:prstGeom prst="rect">
            <a:avLst/>
          </a:prstGeom>
        </p:spPr>
        <p:txBody>
          <a:bodyPr wrap="square">
            <a:spAutoFit/>
          </a:bodyPr>
          <a:lstStyle/>
          <a:p>
            <a:pPr algn="ctr" rtl="1">
              <a:lnSpc>
                <a:spcPct val="150000"/>
              </a:lnSpc>
            </a:pPr>
            <a:r>
              <a:rPr lang="ar-LB" sz="4800" b="1" dirty="0">
                <a:solidFill>
                  <a:srgbClr val="273582"/>
                </a:solidFill>
                <a:latin typeface="Tahoma" panose="020B0604030504040204" pitchFamily="34" charset="0"/>
              </a:rPr>
              <a:t>- القرار -</a:t>
            </a:r>
            <a:br>
              <a:rPr lang="ar-LB" sz="4800" b="1" dirty="0">
                <a:solidFill>
                  <a:srgbClr val="273582"/>
                </a:solidFill>
                <a:latin typeface="Tahoma" panose="020B0604030504040204" pitchFamily="34" charset="0"/>
              </a:rPr>
            </a:br>
            <a:r>
              <a:rPr lang="ar-LB" sz="4800" b="1" dirty="0">
                <a:solidFill>
                  <a:srgbClr val="273582"/>
                </a:solidFill>
                <a:latin typeface="Tahoma" panose="020B0604030504040204" pitchFamily="34" charset="0"/>
              </a:rPr>
              <a:t> </a:t>
            </a:r>
            <a:r>
              <a:rPr lang="ar-LB" sz="4800" b="1" dirty="0">
                <a:solidFill>
                  <a:srgbClr val="273582"/>
                </a:solidFill>
              </a:rPr>
              <a:t> طول ما الشمس فيها نور</a:t>
            </a:r>
          </a:p>
          <a:p>
            <a:pPr algn="ctr" rtl="1">
              <a:lnSpc>
                <a:spcPct val="150000"/>
              </a:lnSpc>
            </a:pPr>
            <a:r>
              <a:rPr lang="ar-LB" sz="4800" b="1" dirty="0">
                <a:solidFill>
                  <a:srgbClr val="273582"/>
                </a:solidFill>
              </a:rPr>
              <a:t> طول ما في ميَّه في البحور</a:t>
            </a:r>
          </a:p>
          <a:p>
            <a:pPr algn="ctr" rtl="1">
              <a:lnSpc>
                <a:spcPct val="150000"/>
              </a:lnSpc>
            </a:pPr>
            <a:r>
              <a:rPr lang="ar-LB" sz="4800" b="1" dirty="0">
                <a:solidFill>
                  <a:srgbClr val="273582"/>
                </a:solidFill>
              </a:rPr>
              <a:t>طول ما الأرض تِفْضَلْ تِدُورْ</a:t>
            </a:r>
          </a:p>
          <a:p>
            <a:pPr algn="ctr" rtl="1">
              <a:lnSpc>
                <a:spcPct val="150000"/>
              </a:lnSpc>
            </a:pPr>
            <a:r>
              <a:rPr lang="ar-LB" sz="4800" b="1" dirty="0">
                <a:solidFill>
                  <a:srgbClr val="273582"/>
                </a:solidFill>
              </a:rPr>
              <a:t>هَافْضَلْ أرَنِّمْ لِيكْ</a:t>
            </a:r>
          </a:p>
          <a:p>
            <a:pPr algn="ctr">
              <a:lnSpc>
                <a:spcPct val="150000"/>
              </a:lnSpc>
            </a:pPr>
            <a:endParaRPr lang="ar-LB" sz="4800" b="1" dirty="0">
              <a:solidFill>
                <a:srgbClr val="273582"/>
              </a:solidFill>
              <a:latin typeface="Tahoma" panose="020B0604030504040204" pitchFamily="34" charset="0"/>
            </a:endParaRPr>
          </a:p>
        </p:txBody>
      </p:sp>
    </p:spTree>
    <p:extLst>
      <p:ext uri="{BB962C8B-B14F-4D97-AF65-F5344CB8AC3E}">
        <p14:creationId xmlns:p14="http://schemas.microsoft.com/office/powerpoint/2010/main" val="128305379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265042" y="370564"/>
            <a:ext cx="11646012" cy="6603411"/>
          </a:xfrm>
          <a:prstGeom prst="rect">
            <a:avLst/>
          </a:prstGeom>
        </p:spPr>
        <p:txBody>
          <a:bodyPr wrap="square">
            <a:spAutoFit/>
          </a:bodyPr>
          <a:lstStyle/>
          <a:p>
            <a:pPr algn="ctr">
              <a:lnSpc>
                <a:spcPct val="150000"/>
              </a:lnSpc>
            </a:pPr>
            <a:r>
              <a:rPr lang="ar-LB" sz="4800" b="1" dirty="0">
                <a:solidFill>
                  <a:srgbClr val="273582"/>
                </a:solidFill>
                <a:latin typeface="Tahoma" panose="020B0604030504040204" pitchFamily="34" charset="0"/>
              </a:rPr>
              <a:t>- ٢ -</a:t>
            </a:r>
          </a:p>
          <a:p>
            <a:pPr algn="ctr" rtl="1">
              <a:lnSpc>
                <a:spcPct val="150000"/>
              </a:lnSpc>
            </a:pPr>
            <a:r>
              <a:rPr lang="ar-LB" sz="4800" b="1" dirty="0">
                <a:solidFill>
                  <a:srgbClr val="273582"/>
                </a:solidFill>
              </a:rPr>
              <a:t>مين قدِّم حبُّه ليَّ عالصليب أخَذ مكاني</a:t>
            </a:r>
          </a:p>
          <a:p>
            <a:pPr algn="ctr" rtl="1">
              <a:lnSpc>
                <a:spcPct val="150000"/>
              </a:lnSpc>
            </a:pPr>
            <a:r>
              <a:rPr lang="ar-LB" sz="4800" b="1" dirty="0">
                <a:solidFill>
                  <a:srgbClr val="273582"/>
                </a:solidFill>
              </a:rPr>
              <a:t> مين إِداني الحُرّية مين ثَبَّت فيَّ إيماني</a:t>
            </a:r>
          </a:p>
          <a:p>
            <a:pPr algn="ctr" rtl="1">
              <a:lnSpc>
                <a:spcPct val="150000"/>
              </a:lnSpc>
            </a:pPr>
            <a:r>
              <a:rPr lang="ar-LB" sz="4800" b="1" dirty="0">
                <a:solidFill>
                  <a:srgbClr val="273582"/>
                </a:solidFill>
              </a:rPr>
              <a:t>مين كان وَعْدُه ليَّ عَالسَّحاب أنا جايِّ تَانِي</a:t>
            </a:r>
          </a:p>
          <a:p>
            <a:pPr algn="ctr" rtl="1">
              <a:lnSpc>
                <a:spcPct val="150000"/>
              </a:lnSpc>
            </a:pPr>
            <a:r>
              <a:rPr lang="ar-LB" sz="4800" b="1" dirty="0">
                <a:solidFill>
                  <a:srgbClr val="273582"/>
                </a:solidFill>
              </a:rPr>
              <a:t> غِيرَك إنتَ يا يسوع عَلَشْان كدَه</a:t>
            </a:r>
          </a:p>
          <a:p>
            <a:pPr marL="0" algn="ctr" defTabSz="914400" rtl="1" eaLnBrk="1" latinLnBrk="0" hangingPunct="1">
              <a:lnSpc>
                <a:spcPct val="150000"/>
              </a:lnSpc>
            </a:pPr>
            <a:endParaRPr lang="ar-LB" sz="4800" b="1" dirty="0">
              <a:solidFill>
                <a:srgbClr val="273582"/>
              </a:solidFill>
              <a:latin typeface="Tahoma" panose="020B0604030504040204" pitchFamily="34" charset="0"/>
            </a:endParaRPr>
          </a:p>
        </p:txBody>
      </p:sp>
    </p:spTree>
    <p:extLst>
      <p:ext uri="{BB962C8B-B14F-4D97-AF65-F5344CB8AC3E}">
        <p14:creationId xmlns:p14="http://schemas.microsoft.com/office/powerpoint/2010/main" val="27197451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168091"/>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5202508"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DA6F6DF2-A798-5A42-BCE5-B2B2937DA8AB}"/>
              </a:ext>
            </a:extLst>
          </p:cNvPr>
          <p:cNvSpPr/>
          <p:nvPr/>
        </p:nvSpPr>
        <p:spPr>
          <a:xfrm>
            <a:off x="4154248" y="604587"/>
            <a:ext cx="2829622" cy="156966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7030A0"/>
                </a:solidFill>
                <a:latin typeface="Tahoma" panose="020B0604030504040204" pitchFamily="34" charset="0"/>
                <a:ea typeface="Tahoma" panose="020B0604030504040204" pitchFamily="34" charset="0"/>
              </a:rPr>
              <a:t>ترحيب</a:t>
            </a:r>
            <a:endParaRPr lang="en-US" sz="8000" b="1" dirty="0">
              <a:ln/>
              <a:solidFill>
                <a:srgbClr val="7030A0"/>
              </a:solidFill>
              <a:latin typeface="Tahoma" panose="020B0604030504040204" pitchFamily="34" charset="0"/>
              <a:ea typeface="Tahoma" panose="020B0604030504040204" pitchFamily="34" charset="0"/>
            </a:endParaRPr>
          </a:p>
        </p:txBody>
      </p:sp>
      <p:pic>
        <p:nvPicPr>
          <p:cNvPr id="16" name="Picture 15" descr="A group of kids posing for a photo&#10;&#10;Description automatically generated with medium confidence">
            <a:extLst>
              <a:ext uri="{FF2B5EF4-FFF2-40B4-BE49-F238E27FC236}">
                <a16:creationId xmlns:a16="http://schemas.microsoft.com/office/drawing/2014/main" id="{0B972706-9C96-494C-B580-F8D70DCCCE56}"/>
              </a:ext>
            </a:extLst>
          </p:cNvPr>
          <p:cNvPicPr>
            <a:picLocks noChangeAspect="1"/>
          </p:cNvPicPr>
          <p:nvPr/>
        </p:nvPicPr>
        <p:blipFill>
          <a:blip r:embed="rId3"/>
          <a:stretch>
            <a:fillRect/>
          </a:stretch>
        </p:blipFill>
        <p:spPr>
          <a:xfrm>
            <a:off x="3713654" y="2310035"/>
            <a:ext cx="4273871" cy="3943378"/>
          </a:xfrm>
          <a:prstGeom prst="rect">
            <a:avLst/>
          </a:prstGeom>
        </p:spPr>
      </p:pic>
      <p:pic>
        <p:nvPicPr>
          <p:cNvPr id="17" name="Picture 16">
            <a:extLst>
              <a:ext uri="{FF2B5EF4-FFF2-40B4-BE49-F238E27FC236}">
                <a16:creationId xmlns:a16="http://schemas.microsoft.com/office/drawing/2014/main" id="{DE44CEA7-AC3E-41D7-8892-D2B22D8F585A}"/>
              </a:ext>
            </a:extLst>
          </p:cNvPr>
          <p:cNvPicPr>
            <a:picLocks noChangeAspect="1"/>
          </p:cNvPicPr>
          <p:nvPr/>
        </p:nvPicPr>
        <p:blipFill>
          <a:blip r:embed="rId4"/>
          <a:stretch>
            <a:fillRect/>
          </a:stretch>
        </p:blipFill>
        <p:spPr>
          <a:xfrm>
            <a:off x="3886777" y="2470241"/>
            <a:ext cx="4040219" cy="1248937"/>
          </a:xfrm>
          <a:prstGeom prst="rect">
            <a:avLst/>
          </a:prstGeom>
        </p:spPr>
      </p:pic>
      <p:pic>
        <p:nvPicPr>
          <p:cNvPr id="4" name="Picture 3">
            <a:extLst>
              <a:ext uri="{FF2B5EF4-FFF2-40B4-BE49-F238E27FC236}">
                <a16:creationId xmlns:a16="http://schemas.microsoft.com/office/drawing/2014/main" id="{70A39E48-53EF-2378-718D-64C3E2D362E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352741630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2274250" y="535713"/>
            <a:ext cx="7823730" cy="6603411"/>
          </a:xfrm>
          <a:prstGeom prst="rect">
            <a:avLst/>
          </a:prstGeom>
        </p:spPr>
        <p:txBody>
          <a:bodyPr wrap="square">
            <a:spAutoFit/>
          </a:bodyPr>
          <a:lstStyle/>
          <a:p>
            <a:pPr algn="ctr" rtl="1">
              <a:lnSpc>
                <a:spcPct val="150000"/>
              </a:lnSpc>
            </a:pPr>
            <a:r>
              <a:rPr lang="ar-LB" sz="4800" b="1" dirty="0">
                <a:solidFill>
                  <a:srgbClr val="273582"/>
                </a:solidFill>
                <a:latin typeface="Tahoma" panose="020B0604030504040204" pitchFamily="34" charset="0"/>
              </a:rPr>
              <a:t>- القرار -</a:t>
            </a:r>
            <a:br>
              <a:rPr lang="ar-LB" sz="4800" b="1" dirty="0">
                <a:solidFill>
                  <a:srgbClr val="273582"/>
                </a:solidFill>
                <a:latin typeface="Tahoma" panose="020B0604030504040204" pitchFamily="34" charset="0"/>
              </a:rPr>
            </a:br>
            <a:r>
              <a:rPr lang="ar-LB" sz="4800" b="1" dirty="0">
                <a:solidFill>
                  <a:srgbClr val="273582"/>
                </a:solidFill>
                <a:latin typeface="Tahoma" panose="020B0604030504040204" pitchFamily="34" charset="0"/>
              </a:rPr>
              <a:t> </a:t>
            </a:r>
            <a:r>
              <a:rPr lang="ar-LB" sz="4800" b="1" dirty="0">
                <a:solidFill>
                  <a:srgbClr val="273582"/>
                </a:solidFill>
              </a:rPr>
              <a:t> طول ما الشمس فيها نور</a:t>
            </a:r>
          </a:p>
          <a:p>
            <a:pPr algn="ctr" rtl="1">
              <a:lnSpc>
                <a:spcPct val="150000"/>
              </a:lnSpc>
            </a:pPr>
            <a:r>
              <a:rPr lang="ar-LB" sz="4800" b="1" dirty="0">
                <a:solidFill>
                  <a:srgbClr val="273582"/>
                </a:solidFill>
              </a:rPr>
              <a:t> طول ما في ميَّه في البحور</a:t>
            </a:r>
          </a:p>
          <a:p>
            <a:pPr algn="ctr" rtl="1">
              <a:lnSpc>
                <a:spcPct val="150000"/>
              </a:lnSpc>
            </a:pPr>
            <a:r>
              <a:rPr lang="ar-LB" sz="4800" b="1" dirty="0">
                <a:solidFill>
                  <a:srgbClr val="273582"/>
                </a:solidFill>
              </a:rPr>
              <a:t>طول ما الأرض تِفْضَلْ تِدُورْ</a:t>
            </a:r>
          </a:p>
          <a:p>
            <a:pPr algn="ctr" rtl="1">
              <a:lnSpc>
                <a:spcPct val="150000"/>
              </a:lnSpc>
            </a:pPr>
            <a:r>
              <a:rPr lang="ar-LB" sz="4800" b="1" dirty="0">
                <a:solidFill>
                  <a:srgbClr val="273582"/>
                </a:solidFill>
              </a:rPr>
              <a:t>هَافْضَلْ أرَنِّمْ لِيكْ</a:t>
            </a:r>
          </a:p>
          <a:p>
            <a:pPr algn="ctr">
              <a:lnSpc>
                <a:spcPct val="150000"/>
              </a:lnSpc>
            </a:pPr>
            <a:endParaRPr lang="ar-LB" sz="4800" b="1" dirty="0">
              <a:solidFill>
                <a:srgbClr val="273582"/>
              </a:solidFill>
              <a:latin typeface="Tahoma" panose="020B0604030504040204" pitchFamily="34" charset="0"/>
            </a:endParaRPr>
          </a:p>
        </p:txBody>
      </p:sp>
    </p:spTree>
    <p:extLst>
      <p:ext uri="{BB962C8B-B14F-4D97-AF65-F5344CB8AC3E}">
        <p14:creationId xmlns:p14="http://schemas.microsoft.com/office/powerpoint/2010/main" val="27161215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72021" y="1558610"/>
            <a:ext cx="5805370" cy="2031325"/>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ترنيمة:</a:t>
            </a:r>
          </a:p>
          <a:p>
            <a:pPr algn="ctr"/>
            <a:r>
              <a:rPr lang="ar-LB" sz="6000" b="0" i="0" dirty="0">
                <a:solidFill>
                  <a:srgbClr val="7030A0"/>
                </a:solidFill>
                <a:effectLst/>
                <a:latin typeface="Tahoma" panose="020B0604030504040204" pitchFamily="34" charset="0"/>
              </a:rPr>
              <a:t>أنا جاي أسبح</a:t>
            </a:r>
            <a:endParaRPr lang="en-US" sz="60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1144580"/>
            <a:ext cx="0" cy="54231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3" name="أنا جاي أسبح">
            <a:hlinkClick r:id="" action="ppaction://media"/>
            <a:extLst>
              <a:ext uri="{FF2B5EF4-FFF2-40B4-BE49-F238E27FC236}">
                <a16:creationId xmlns:a16="http://schemas.microsoft.com/office/drawing/2014/main" id="{8BB8B309-AB63-4090-8A1F-90FFC8D6D0CC}"/>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714680" y="629556"/>
            <a:ext cx="609600" cy="609600"/>
          </a:xfrm>
          <a:prstGeom prst="rect">
            <a:avLst/>
          </a:prstGeom>
        </p:spPr>
      </p:pic>
    </p:spTree>
    <p:extLst>
      <p:ext uri="{BB962C8B-B14F-4D97-AF65-F5344CB8AC3E}">
        <p14:creationId xmlns:p14="http://schemas.microsoft.com/office/powerpoint/2010/main" val="42151518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
                <p:cTn id="7" fill="hold" display="0">
                  <p:stCondLst>
                    <p:cond delay="indefinite"/>
                  </p:stCondLst>
                  <p:endCondLst>
                    <p:cond evt="onStopAudio" delay="0">
                      <p:tgtEl>
                        <p:sldTgt/>
                      </p:tgtEl>
                    </p:cond>
                  </p:endCondLst>
                </p:cTn>
                <p:tgtEl>
                  <p:spTgt spid="3"/>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885217" y="710810"/>
            <a:ext cx="10567789" cy="492436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أنا جاي أسبّح وأرنم ليسوع</a:t>
            </a:r>
          </a:p>
          <a:p>
            <a:pPr algn="ctr" rtl="1">
              <a:lnSpc>
                <a:spcPct val="150000"/>
              </a:lnSpc>
            </a:pPr>
            <a:r>
              <a:rPr lang="ar-LB" sz="5400" b="1" i="0" dirty="0">
                <a:solidFill>
                  <a:srgbClr val="273582"/>
                </a:solidFill>
                <a:effectLst/>
                <a:latin typeface="Tahoma" panose="020B0604030504040204" pitchFamily="34" charset="0"/>
              </a:rPr>
              <a:t>ياللا بينا نسبّح ونرنم ليسوع</a:t>
            </a:r>
          </a:p>
          <a:p>
            <a:pPr algn="ctr" rtl="1">
              <a:lnSpc>
                <a:spcPct val="150000"/>
              </a:lnSpc>
            </a:pPr>
            <a:r>
              <a:rPr lang="ar-LB" sz="5400" b="1" i="0" dirty="0">
                <a:solidFill>
                  <a:srgbClr val="273582"/>
                </a:solidFill>
                <a:effectLst/>
                <a:latin typeface="Tahoma" panose="020B0604030504040204" pitchFamily="34" charset="0"/>
              </a:rPr>
              <a:t>أنا باعرف أعزف ياللا بينا نعزف على البيانو</a:t>
            </a:r>
          </a:p>
          <a:p>
            <a:pPr algn="ctr" rtl="1">
              <a:lnSpc>
                <a:spcPct val="150000"/>
              </a:lnSpc>
            </a:pPr>
            <a:r>
              <a:rPr lang="ar-LB" sz="5400" b="1" i="0" dirty="0">
                <a:solidFill>
                  <a:srgbClr val="273582"/>
                </a:solidFill>
                <a:effectLst/>
                <a:latin typeface="Tahoma" panose="020B0604030504040204" pitchFamily="34" charset="0"/>
              </a:rPr>
              <a:t>بيا بيا بيانو بيانو بيانو بيا بيا بيانو بيا بيانو</a:t>
            </a:r>
          </a:p>
        </p:txBody>
      </p:sp>
    </p:spTree>
    <p:extLst>
      <p:ext uri="{BB962C8B-B14F-4D97-AF65-F5344CB8AC3E}">
        <p14:creationId xmlns:p14="http://schemas.microsoft.com/office/powerpoint/2010/main" val="52090507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885217" y="353511"/>
            <a:ext cx="10567789" cy="6170856"/>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أنا جاي أسبّح وأرنم ليسوع</a:t>
            </a:r>
          </a:p>
          <a:p>
            <a:pPr algn="ctr" rtl="1">
              <a:lnSpc>
                <a:spcPct val="150000"/>
              </a:lnSpc>
            </a:pPr>
            <a:r>
              <a:rPr lang="ar-LB" sz="5400" b="1" i="0" dirty="0">
                <a:solidFill>
                  <a:srgbClr val="273582"/>
                </a:solidFill>
                <a:effectLst/>
                <a:latin typeface="Tahoma" panose="020B0604030504040204" pitchFamily="34" charset="0"/>
              </a:rPr>
              <a:t>ياللا بينا نسبّح ونرنم ليسوع</a:t>
            </a:r>
          </a:p>
          <a:p>
            <a:pPr algn="ctr" rtl="1">
              <a:lnSpc>
                <a:spcPct val="150000"/>
              </a:lnSpc>
            </a:pPr>
            <a:r>
              <a:rPr lang="ar-LB" sz="5400" b="1" i="0" dirty="0">
                <a:solidFill>
                  <a:srgbClr val="273582"/>
                </a:solidFill>
                <a:effectLst/>
                <a:latin typeface="Tahoma" panose="020B0604030504040204" pitchFamily="34" charset="0"/>
              </a:rPr>
              <a:t>أنا باعرف أعزف ياللا بينا نعزف على الكمنجة</a:t>
            </a:r>
          </a:p>
          <a:p>
            <a:pPr algn="ctr" rtl="1">
              <a:lnSpc>
                <a:spcPct val="150000"/>
              </a:lnSpc>
            </a:pPr>
            <a:r>
              <a:rPr lang="ar-LB" sz="5400" b="1" i="0" dirty="0">
                <a:solidFill>
                  <a:srgbClr val="273582"/>
                </a:solidFill>
                <a:effectLst/>
                <a:latin typeface="Tahoma" panose="020B0604030504040204" pitchFamily="34" charset="0"/>
              </a:rPr>
              <a:t>كمان كمان كمنجة كمانجا كمانجا كمان كمان كمانجا كمان كمانجا </a:t>
            </a:r>
          </a:p>
        </p:txBody>
      </p:sp>
    </p:spTree>
    <p:extLst>
      <p:ext uri="{BB962C8B-B14F-4D97-AF65-F5344CB8AC3E}">
        <p14:creationId xmlns:p14="http://schemas.microsoft.com/office/powerpoint/2010/main" val="287923314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812105" y="1569196"/>
            <a:ext cx="10567789" cy="243137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بيانو</a:t>
            </a:r>
          </a:p>
          <a:p>
            <a:pPr algn="ctr" rtl="1">
              <a:lnSpc>
                <a:spcPct val="150000"/>
              </a:lnSpc>
            </a:pPr>
            <a:r>
              <a:rPr lang="ar-LB" sz="5400" b="1" i="0" dirty="0">
                <a:solidFill>
                  <a:srgbClr val="273582"/>
                </a:solidFill>
                <a:effectLst/>
                <a:latin typeface="Tahoma" panose="020B0604030504040204" pitchFamily="34" charset="0"/>
              </a:rPr>
              <a:t>بيا بيا بيانو بيانو بيانو بيا بيا بيانو بيا بيانو</a:t>
            </a:r>
          </a:p>
        </p:txBody>
      </p:sp>
    </p:spTree>
    <p:extLst>
      <p:ext uri="{BB962C8B-B14F-4D97-AF65-F5344CB8AC3E}">
        <p14:creationId xmlns:p14="http://schemas.microsoft.com/office/powerpoint/2010/main" val="22049644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812105" y="681292"/>
            <a:ext cx="10567789" cy="5495415"/>
          </a:xfrm>
          <a:prstGeom prst="rect">
            <a:avLst/>
          </a:prstGeom>
        </p:spPr>
        <p:txBody>
          <a:bodyPr wrap="square">
            <a:spAutoFit/>
          </a:bodyPr>
          <a:lstStyle/>
          <a:p>
            <a:pPr algn="ctr" rtl="1">
              <a:lnSpc>
                <a:spcPct val="150000"/>
              </a:lnSpc>
            </a:pPr>
            <a:r>
              <a:rPr lang="ar-LB" sz="4800" b="1" i="0" dirty="0">
                <a:solidFill>
                  <a:srgbClr val="273582"/>
                </a:solidFill>
                <a:effectLst/>
                <a:latin typeface="Tahoma" panose="020B0604030504040204" pitchFamily="34" charset="0"/>
              </a:rPr>
              <a:t>أنا جاي أسبح وأرنم ليسوع</a:t>
            </a:r>
          </a:p>
          <a:p>
            <a:pPr algn="ctr" rtl="1">
              <a:lnSpc>
                <a:spcPct val="150000"/>
              </a:lnSpc>
            </a:pPr>
            <a:r>
              <a:rPr lang="ar-LB" sz="4800" b="1" i="0" dirty="0">
                <a:solidFill>
                  <a:srgbClr val="273582"/>
                </a:solidFill>
                <a:effectLst/>
                <a:latin typeface="Tahoma" panose="020B0604030504040204" pitchFamily="34" charset="0"/>
              </a:rPr>
              <a:t>ياللا بينا نسبح ونرنم ليسوع</a:t>
            </a:r>
          </a:p>
          <a:p>
            <a:pPr algn="ctr" rtl="1">
              <a:lnSpc>
                <a:spcPct val="150000"/>
              </a:lnSpc>
            </a:pPr>
            <a:r>
              <a:rPr lang="ar-LB" sz="4800" b="1" i="0" dirty="0">
                <a:solidFill>
                  <a:srgbClr val="273582"/>
                </a:solidFill>
                <a:effectLst/>
                <a:latin typeface="Tahoma" panose="020B0604030504040204" pitchFamily="34" charset="0"/>
              </a:rPr>
              <a:t>أنا باعرف أعزف ياللا بينا نعزف على الترومبون</a:t>
            </a:r>
          </a:p>
          <a:p>
            <a:pPr algn="ctr" rtl="1">
              <a:lnSpc>
                <a:spcPct val="150000"/>
              </a:lnSpc>
            </a:pPr>
            <a:r>
              <a:rPr lang="ar-LB" sz="4800" b="1" i="0" dirty="0">
                <a:solidFill>
                  <a:srgbClr val="273582"/>
                </a:solidFill>
                <a:effectLst/>
                <a:latin typeface="Tahoma" panose="020B0604030504040204" pitchFamily="34" charset="0"/>
              </a:rPr>
              <a:t>أومبا أومبا أومبابا أومبابا أومبابا أومبا أومبا أومبابا أومبا أومبابا</a:t>
            </a:r>
          </a:p>
        </p:txBody>
      </p:sp>
    </p:spTree>
    <p:extLst>
      <p:ext uri="{BB962C8B-B14F-4D97-AF65-F5344CB8AC3E}">
        <p14:creationId xmlns:p14="http://schemas.microsoft.com/office/powerpoint/2010/main" val="104009016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812105" y="486739"/>
            <a:ext cx="10567789" cy="5495415"/>
          </a:xfrm>
          <a:prstGeom prst="rect">
            <a:avLst/>
          </a:prstGeom>
        </p:spPr>
        <p:txBody>
          <a:bodyPr wrap="square">
            <a:spAutoFit/>
          </a:bodyPr>
          <a:lstStyle/>
          <a:p>
            <a:pPr algn="ctr" rtl="1">
              <a:lnSpc>
                <a:spcPct val="150000"/>
              </a:lnSpc>
            </a:pPr>
            <a:r>
              <a:rPr lang="ar-LB" sz="4800" b="1" i="0" dirty="0">
                <a:solidFill>
                  <a:srgbClr val="273582"/>
                </a:solidFill>
                <a:effectLst/>
                <a:latin typeface="Tahoma" panose="020B0604030504040204" pitchFamily="34" charset="0"/>
              </a:rPr>
              <a:t>كمنجة</a:t>
            </a:r>
          </a:p>
          <a:p>
            <a:pPr algn="ctr" rtl="1">
              <a:lnSpc>
                <a:spcPct val="150000"/>
              </a:lnSpc>
            </a:pPr>
            <a:r>
              <a:rPr lang="ar-LB" sz="4800" b="1" i="0" dirty="0">
                <a:solidFill>
                  <a:srgbClr val="273582"/>
                </a:solidFill>
                <a:effectLst/>
                <a:latin typeface="Tahoma" panose="020B0604030504040204" pitchFamily="34" charset="0"/>
              </a:rPr>
              <a:t>كمان كمان كمنجة كمانجا كمانجا كمان كمان كمانجا كمان كمانجا</a:t>
            </a:r>
          </a:p>
          <a:p>
            <a:pPr algn="ctr" rtl="1">
              <a:lnSpc>
                <a:spcPct val="150000"/>
              </a:lnSpc>
            </a:pPr>
            <a:r>
              <a:rPr lang="ar-LB" sz="4800" b="1" i="0" dirty="0">
                <a:solidFill>
                  <a:srgbClr val="273582"/>
                </a:solidFill>
                <a:effectLst/>
                <a:latin typeface="Tahoma" panose="020B0604030504040204" pitchFamily="34" charset="0"/>
              </a:rPr>
              <a:t>بيانو</a:t>
            </a:r>
          </a:p>
          <a:p>
            <a:pPr algn="ctr" rtl="1">
              <a:lnSpc>
                <a:spcPct val="150000"/>
              </a:lnSpc>
            </a:pPr>
            <a:r>
              <a:rPr lang="ar-LB" sz="4800" b="1" i="0" dirty="0">
                <a:solidFill>
                  <a:srgbClr val="273582"/>
                </a:solidFill>
                <a:effectLst/>
                <a:latin typeface="Tahoma" panose="020B0604030504040204" pitchFamily="34" charset="0"/>
              </a:rPr>
              <a:t>بيا بيا بيانو بيانو بيانو بيا بيا بيانو بيا بيانو </a:t>
            </a:r>
          </a:p>
        </p:txBody>
      </p:sp>
    </p:spTree>
    <p:extLst>
      <p:ext uri="{BB962C8B-B14F-4D97-AF65-F5344CB8AC3E}">
        <p14:creationId xmlns:p14="http://schemas.microsoft.com/office/powerpoint/2010/main" val="419379716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812105" y="584016"/>
            <a:ext cx="10567789" cy="5495415"/>
          </a:xfrm>
          <a:prstGeom prst="rect">
            <a:avLst/>
          </a:prstGeom>
        </p:spPr>
        <p:txBody>
          <a:bodyPr wrap="square">
            <a:spAutoFit/>
          </a:bodyPr>
          <a:lstStyle/>
          <a:p>
            <a:pPr algn="ctr" rtl="1">
              <a:lnSpc>
                <a:spcPct val="150000"/>
              </a:lnSpc>
            </a:pPr>
            <a:r>
              <a:rPr lang="ar-LB" sz="4800" b="1" i="0" dirty="0">
                <a:solidFill>
                  <a:srgbClr val="273582"/>
                </a:solidFill>
                <a:effectLst/>
                <a:latin typeface="Tahoma" panose="020B0604030504040204" pitchFamily="34" charset="0"/>
              </a:rPr>
              <a:t>أنا جاي أسبّح وأرنم ليسوع</a:t>
            </a:r>
          </a:p>
          <a:p>
            <a:pPr algn="ctr" rtl="1">
              <a:lnSpc>
                <a:spcPct val="150000"/>
              </a:lnSpc>
            </a:pPr>
            <a:r>
              <a:rPr lang="ar-LB" sz="4800" b="1" i="0" dirty="0">
                <a:solidFill>
                  <a:srgbClr val="273582"/>
                </a:solidFill>
                <a:effectLst/>
                <a:latin typeface="Tahoma" panose="020B0604030504040204" pitchFamily="34" charset="0"/>
              </a:rPr>
              <a:t>ياللا بينا نسبّح ونرنم ليسوع</a:t>
            </a:r>
          </a:p>
          <a:p>
            <a:pPr algn="ctr" rtl="1">
              <a:lnSpc>
                <a:spcPct val="150000"/>
              </a:lnSpc>
            </a:pPr>
            <a:r>
              <a:rPr lang="ar-LB" sz="4800" b="1" i="0" dirty="0">
                <a:solidFill>
                  <a:srgbClr val="273582"/>
                </a:solidFill>
                <a:effectLst/>
                <a:latin typeface="Tahoma" panose="020B0604030504040204" pitchFamily="34" charset="0"/>
              </a:rPr>
              <a:t>أنا باعرف أعزف ياللا بينا نعزف على الدرامز</a:t>
            </a:r>
          </a:p>
          <a:p>
            <a:pPr algn="ctr" rtl="1">
              <a:lnSpc>
                <a:spcPct val="150000"/>
              </a:lnSpc>
            </a:pPr>
            <a:r>
              <a:rPr lang="ar-LB" sz="4800" b="1" i="0" dirty="0">
                <a:solidFill>
                  <a:srgbClr val="273582"/>
                </a:solidFill>
                <a:effectLst/>
                <a:latin typeface="Tahoma" panose="020B0604030504040204" pitchFamily="34" charset="0"/>
              </a:rPr>
              <a:t>بم بم بم بم بم بم تش بم بم تش بم بم تش بم بم بم بم بم بم تش بم بم بم بم تش</a:t>
            </a:r>
          </a:p>
        </p:txBody>
      </p:sp>
    </p:spTree>
    <p:extLst>
      <p:ext uri="{BB962C8B-B14F-4D97-AF65-F5344CB8AC3E}">
        <p14:creationId xmlns:p14="http://schemas.microsoft.com/office/powerpoint/2010/main" val="28462806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83291" y="432162"/>
            <a:ext cx="10825417" cy="5518242"/>
          </a:xfrm>
          <a:prstGeom prst="rect">
            <a:avLst/>
          </a:prstGeom>
        </p:spPr>
        <p:txBody>
          <a:bodyPr wrap="square">
            <a:spAutoFit/>
          </a:bodyPr>
          <a:lstStyle/>
          <a:p>
            <a:pPr algn="ctr" rtl="1">
              <a:lnSpc>
                <a:spcPct val="150000"/>
              </a:lnSpc>
            </a:pPr>
            <a:r>
              <a:rPr lang="ar-LB" sz="4000" b="1" i="0" dirty="0">
                <a:solidFill>
                  <a:srgbClr val="273582"/>
                </a:solidFill>
                <a:effectLst/>
                <a:latin typeface="Tahoma" panose="020B0604030504040204" pitchFamily="34" charset="0"/>
              </a:rPr>
              <a:t>ترومبون</a:t>
            </a:r>
          </a:p>
          <a:p>
            <a:pPr algn="ctr" rtl="1">
              <a:lnSpc>
                <a:spcPct val="150000"/>
              </a:lnSpc>
            </a:pPr>
            <a:r>
              <a:rPr lang="ar-LB" sz="4000" b="1" i="0" dirty="0">
                <a:solidFill>
                  <a:srgbClr val="273582"/>
                </a:solidFill>
                <a:effectLst/>
                <a:latin typeface="Tahoma" panose="020B0604030504040204" pitchFamily="34" charset="0"/>
              </a:rPr>
              <a:t>أومبا أومبا أومبابا أومبابا أومبابا أومبا أومبا أومبابا أومبا أومبابا</a:t>
            </a:r>
          </a:p>
          <a:p>
            <a:pPr algn="ctr" rtl="1">
              <a:lnSpc>
                <a:spcPct val="150000"/>
              </a:lnSpc>
            </a:pPr>
            <a:r>
              <a:rPr lang="ar-LB" sz="4000" b="1" i="0" dirty="0">
                <a:solidFill>
                  <a:srgbClr val="273582"/>
                </a:solidFill>
                <a:effectLst/>
                <a:latin typeface="Tahoma" panose="020B0604030504040204" pitchFamily="34" charset="0"/>
              </a:rPr>
              <a:t>كمنجة</a:t>
            </a:r>
          </a:p>
          <a:p>
            <a:pPr algn="ctr" rtl="1">
              <a:lnSpc>
                <a:spcPct val="150000"/>
              </a:lnSpc>
            </a:pPr>
            <a:r>
              <a:rPr lang="ar-LB" sz="4000" b="1" i="0" dirty="0">
                <a:solidFill>
                  <a:srgbClr val="273582"/>
                </a:solidFill>
                <a:effectLst/>
                <a:latin typeface="Tahoma" panose="020B0604030504040204" pitchFamily="34" charset="0"/>
              </a:rPr>
              <a:t>كمان كمان كمنجة كمانجا كمانجا كمان كمان كمانجا كمان كمانجا</a:t>
            </a:r>
          </a:p>
          <a:p>
            <a:pPr algn="ctr" rtl="1">
              <a:lnSpc>
                <a:spcPct val="150000"/>
              </a:lnSpc>
            </a:pPr>
            <a:r>
              <a:rPr lang="ar-LB" sz="4000" b="1" i="0" dirty="0">
                <a:solidFill>
                  <a:srgbClr val="273582"/>
                </a:solidFill>
                <a:effectLst/>
                <a:latin typeface="Tahoma" panose="020B0604030504040204" pitchFamily="34" charset="0"/>
              </a:rPr>
              <a:t>بيانو</a:t>
            </a:r>
          </a:p>
          <a:p>
            <a:pPr algn="ctr" rtl="1">
              <a:lnSpc>
                <a:spcPct val="150000"/>
              </a:lnSpc>
            </a:pPr>
            <a:r>
              <a:rPr lang="ar-LB" sz="4000" b="1" i="0" dirty="0">
                <a:solidFill>
                  <a:srgbClr val="273582"/>
                </a:solidFill>
                <a:effectLst/>
                <a:latin typeface="Tahoma" panose="020B0604030504040204" pitchFamily="34" charset="0"/>
              </a:rPr>
              <a:t>بيا بيا بيانو بيانو بيانو بيا بيا بيانو بيا بيانو </a:t>
            </a:r>
          </a:p>
        </p:txBody>
      </p:sp>
    </p:spTree>
    <p:extLst>
      <p:ext uri="{BB962C8B-B14F-4D97-AF65-F5344CB8AC3E}">
        <p14:creationId xmlns:p14="http://schemas.microsoft.com/office/powerpoint/2010/main" val="38080084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83291" y="2297578"/>
            <a:ext cx="10825417" cy="1427570"/>
          </a:xfrm>
          <a:prstGeom prst="rect">
            <a:avLst/>
          </a:prstGeom>
        </p:spPr>
        <p:txBody>
          <a:bodyPr wrap="square">
            <a:spAutoFit/>
          </a:bodyPr>
          <a:lstStyle/>
          <a:p>
            <a:pPr algn="ctr" rtl="1">
              <a:lnSpc>
                <a:spcPct val="150000"/>
              </a:lnSpc>
            </a:pPr>
            <a:r>
              <a:rPr lang="ar-LB" sz="6600" b="1" i="0" dirty="0">
                <a:solidFill>
                  <a:srgbClr val="273582"/>
                </a:solidFill>
                <a:effectLst/>
                <a:latin typeface="Tahoma" panose="020B0604030504040204" pitchFamily="34" charset="0"/>
              </a:rPr>
              <a:t>أنا جاي أسبّح</a:t>
            </a:r>
          </a:p>
        </p:txBody>
      </p:sp>
    </p:spTree>
    <p:extLst>
      <p:ext uri="{BB962C8B-B14F-4D97-AF65-F5344CB8AC3E}">
        <p14:creationId xmlns:p14="http://schemas.microsoft.com/office/powerpoint/2010/main" val="166693767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a:stretch>
            <a:fillRect/>
          </a:stretch>
        </p:blipFill>
        <p:spPr>
          <a:xfrm>
            <a:off x="5197084" y="1838535"/>
            <a:ext cx="6698068" cy="4729242"/>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296848" y="1838535"/>
            <a:ext cx="4508197" cy="3354765"/>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ترنيمة:</a:t>
            </a:r>
          </a:p>
          <a:p>
            <a:pPr algn="ctr"/>
            <a:r>
              <a:rPr lang="ar-LB" sz="6600" dirty="0">
                <a:solidFill>
                  <a:srgbClr val="7030A0"/>
                </a:solidFill>
              </a:rPr>
              <a:t>دعوا الأولاد يأتون إلي </a:t>
            </a:r>
            <a:endParaRPr lang="en-US" sz="66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12" name="دعوا الأولاد يأتون إلي">
            <a:hlinkClick r:id="" action="ppaction://media"/>
            <a:extLst>
              <a:ext uri="{FF2B5EF4-FFF2-40B4-BE49-F238E27FC236}">
                <a16:creationId xmlns:a16="http://schemas.microsoft.com/office/drawing/2014/main" id="{C9FF40EB-5884-45FA-9611-ECCBF63C133F}"/>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781455" y="701675"/>
            <a:ext cx="609600" cy="609600"/>
          </a:xfrm>
          <a:prstGeom prst="rect">
            <a:avLst/>
          </a:prstGeom>
        </p:spPr>
      </p:pic>
    </p:spTree>
    <p:extLst>
      <p:ext uri="{BB962C8B-B14F-4D97-AF65-F5344CB8AC3E}">
        <p14:creationId xmlns:p14="http://schemas.microsoft.com/office/powerpoint/2010/main" val="171463953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5">
                <p:cTn id="7" fill="hold" display="0">
                  <p:stCondLst>
                    <p:cond delay="indefinite"/>
                  </p:stCondLst>
                  <p:endCondLst>
                    <p:cond evt="onStopAudio" delay="0">
                      <p:tgtEl>
                        <p:sldTgt/>
                      </p:tgtEl>
                    </p:cond>
                  </p:endCondLst>
                </p:cTn>
                <p:tgtEl>
                  <p:spTgt spid="12"/>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DA6F6DF2-A798-5A42-BCE5-B2B2937DA8AB}"/>
              </a:ext>
            </a:extLst>
          </p:cNvPr>
          <p:cNvSpPr/>
          <p:nvPr/>
        </p:nvSpPr>
        <p:spPr>
          <a:xfrm>
            <a:off x="2714105" y="362216"/>
            <a:ext cx="5886548" cy="236988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800" b="1" dirty="0">
                <a:ln/>
                <a:solidFill>
                  <a:srgbClr val="00B050"/>
                </a:solidFill>
                <a:latin typeface="Tahoma" panose="020B0604030504040204" pitchFamily="34" charset="0"/>
                <a:ea typeface="Tahoma" panose="020B0604030504040204" pitchFamily="34" charset="0"/>
              </a:rPr>
              <a:t>القصة</a:t>
            </a:r>
          </a:p>
          <a:p>
            <a:pPr algn="ctr"/>
            <a:r>
              <a:rPr lang="ar-LB" sz="6000" dirty="0">
                <a:solidFill>
                  <a:srgbClr val="7030A0"/>
                </a:solidFill>
              </a:rPr>
              <a:t>السجان مع بولس وسيلا</a:t>
            </a:r>
            <a:endParaRPr lang="en-US" sz="66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42994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543721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13" name="Picture 12" descr="A picture containing vector graphics&#10;&#10;Description automatically generated">
            <a:extLst>
              <a:ext uri="{FF2B5EF4-FFF2-40B4-BE49-F238E27FC236}">
                <a16:creationId xmlns:a16="http://schemas.microsoft.com/office/drawing/2014/main" id="{B542C3E5-5E3B-4824-BD7C-88D356D5C07C}"/>
              </a:ext>
            </a:extLst>
          </p:cNvPr>
          <p:cNvPicPr>
            <a:picLocks noChangeAspect="1"/>
          </p:cNvPicPr>
          <p:nvPr/>
        </p:nvPicPr>
        <p:blipFill>
          <a:blip r:embed="rId3"/>
          <a:stretch>
            <a:fillRect/>
          </a:stretch>
        </p:blipFill>
        <p:spPr>
          <a:xfrm>
            <a:off x="3760403" y="2550067"/>
            <a:ext cx="4352604" cy="4352604"/>
          </a:xfrm>
          <a:prstGeom prst="rect">
            <a:avLst/>
          </a:prstGeom>
        </p:spPr>
      </p:pic>
      <p:pic>
        <p:nvPicPr>
          <p:cNvPr id="4" name="Picture 3">
            <a:extLst>
              <a:ext uri="{FF2B5EF4-FFF2-40B4-BE49-F238E27FC236}">
                <a16:creationId xmlns:a16="http://schemas.microsoft.com/office/drawing/2014/main" id="{B2646D4A-A104-D390-BC70-20C59A650D3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353437936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4" name="Rectangle 63">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6" name="Picture 5" descr="A picture containing text&#10;&#10;Description automatically generated">
            <a:extLst>
              <a:ext uri="{FF2B5EF4-FFF2-40B4-BE49-F238E27FC236}">
                <a16:creationId xmlns:a16="http://schemas.microsoft.com/office/drawing/2014/main" id="{87B88E88-F90B-4943-9B57-1A29E9E37EB5}"/>
              </a:ext>
            </a:extLst>
          </p:cNvPr>
          <p:cNvPicPr>
            <a:picLocks noChangeAspect="1"/>
          </p:cNvPicPr>
          <p:nvPr/>
        </p:nvPicPr>
        <p:blipFill>
          <a:blip r:embed="rId3"/>
          <a:stretch>
            <a:fillRect/>
          </a:stretch>
        </p:blipFill>
        <p:spPr>
          <a:xfrm>
            <a:off x="1525" y="0"/>
            <a:ext cx="12188952" cy="6858000"/>
          </a:xfrm>
          <a:prstGeom prst="rect">
            <a:avLst/>
          </a:prstGeom>
        </p:spPr>
      </p:pic>
    </p:spTree>
    <p:extLst>
      <p:ext uri="{BB962C8B-B14F-4D97-AF65-F5344CB8AC3E}">
        <p14:creationId xmlns:p14="http://schemas.microsoft.com/office/powerpoint/2010/main" val="307261644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8" name="Rectangle 3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6" name="Picture 5" descr="Diagram&#10;&#10;Description automatically generated with low confidence">
            <a:extLst>
              <a:ext uri="{FF2B5EF4-FFF2-40B4-BE49-F238E27FC236}">
                <a16:creationId xmlns:a16="http://schemas.microsoft.com/office/drawing/2014/main" id="{AC308B1E-43E3-4E5E-8714-B40508201530}"/>
              </a:ext>
            </a:extLst>
          </p:cNvPr>
          <p:cNvPicPr>
            <a:picLocks noChangeAspect="1"/>
          </p:cNvPicPr>
          <p:nvPr/>
        </p:nvPicPr>
        <p:blipFill>
          <a:blip r:embed="rId3"/>
          <a:stretch>
            <a:fillRect/>
          </a:stretch>
        </p:blipFill>
        <p:spPr>
          <a:xfrm>
            <a:off x="-1" y="0"/>
            <a:ext cx="12188951" cy="6858000"/>
          </a:xfrm>
          <a:prstGeom prst="rect">
            <a:avLst/>
          </a:prstGeom>
        </p:spPr>
      </p:pic>
    </p:spTree>
    <p:extLst>
      <p:ext uri="{BB962C8B-B14F-4D97-AF65-F5344CB8AC3E}">
        <p14:creationId xmlns:p14="http://schemas.microsoft.com/office/powerpoint/2010/main" val="309379971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3" name="Rectangle 42">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6" name="Picture 5" descr="A picture containing text&#10;&#10;Description automatically generated">
            <a:extLst>
              <a:ext uri="{FF2B5EF4-FFF2-40B4-BE49-F238E27FC236}">
                <a16:creationId xmlns:a16="http://schemas.microsoft.com/office/drawing/2014/main" id="{57D63E30-CC75-494E-8864-3D668D6A8AE5}"/>
              </a:ext>
            </a:extLst>
          </p:cNvPr>
          <p:cNvPicPr>
            <a:picLocks noChangeAspect="1"/>
          </p:cNvPicPr>
          <p:nvPr/>
        </p:nvPicPr>
        <p:blipFill>
          <a:blip r:embed="rId2"/>
          <a:stretch>
            <a:fillRect/>
          </a:stretch>
        </p:blipFill>
        <p:spPr>
          <a:xfrm>
            <a:off x="1524" y="0"/>
            <a:ext cx="12188952" cy="6858000"/>
          </a:xfrm>
          <a:prstGeom prst="rect">
            <a:avLst/>
          </a:prstGeom>
        </p:spPr>
      </p:pic>
    </p:spTree>
    <p:extLst>
      <p:ext uri="{BB962C8B-B14F-4D97-AF65-F5344CB8AC3E}">
        <p14:creationId xmlns:p14="http://schemas.microsoft.com/office/powerpoint/2010/main" val="64513325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 name="Rectangle 4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6" name="Picture 5" descr="Calendar&#10;&#10;Description automatically generated">
            <a:extLst>
              <a:ext uri="{FF2B5EF4-FFF2-40B4-BE49-F238E27FC236}">
                <a16:creationId xmlns:a16="http://schemas.microsoft.com/office/drawing/2014/main" id="{F3E16C33-1D46-4DF6-8CC0-B2B57EB3800C}"/>
              </a:ext>
            </a:extLst>
          </p:cNvPr>
          <p:cNvPicPr>
            <a:picLocks noChangeAspect="1"/>
          </p:cNvPicPr>
          <p:nvPr/>
        </p:nvPicPr>
        <p:blipFill>
          <a:blip r:embed="rId3"/>
          <a:stretch>
            <a:fillRect/>
          </a:stretch>
        </p:blipFill>
        <p:spPr>
          <a:xfrm>
            <a:off x="1524" y="0"/>
            <a:ext cx="12188951" cy="6858000"/>
          </a:xfrm>
          <a:prstGeom prst="rect">
            <a:avLst/>
          </a:prstGeom>
        </p:spPr>
      </p:pic>
    </p:spTree>
    <p:extLst>
      <p:ext uri="{BB962C8B-B14F-4D97-AF65-F5344CB8AC3E}">
        <p14:creationId xmlns:p14="http://schemas.microsoft.com/office/powerpoint/2010/main" val="98775531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 name="Rectangle 4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Picture 4" descr="Text&#10;&#10;Description automatically generated with medium confidence">
            <a:extLst>
              <a:ext uri="{FF2B5EF4-FFF2-40B4-BE49-F238E27FC236}">
                <a16:creationId xmlns:a16="http://schemas.microsoft.com/office/drawing/2014/main" id="{727A2189-CD99-40BC-95F6-7C6257057912}"/>
              </a:ext>
            </a:extLst>
          </p:cNvPr>
          <p:cNvPicPr>
            <a:picLocks noChangeAspect="1"/>
          </p:cNvPicPr>
          <p:nvPr/>
        </p:nvPicPr>
        <p:blipFill>
          <a:blip r:embed="rId3"/>
          <a:stretch>
            <a:fillRect/>
          </a:stretch>
        </p:blipFill>
        <p:spPr>
          <a:xfrm>
            <a:off x="1524" y="0"/>
            <a:ext cx="12188951" cy="6858000"/>
          </a:xfrm>
          <a:prstGeom prst="rect">
            <a:avLst/>
          </a:prstGeom>
        </p:spPr>
      </p:pic>
    </p:spTree>
    <p:extLst>
      <p:ext uri="{BB962C8B-B14F-4D97-AF65-F5344CB8AC3E}">
        <p14:creationId xmlns:p14="http://schemas.microsoft.com/office/powerpoint/2010/main" val="384711714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 name="Rectangle 4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descr="A picture containing text, person&#10;&#10;Description automatically generated">
            <a:extLst>
              <a:ext uri="{FF2B5EF4-FFF2-40B4-BE49-F238E27FC236}">
                <a16:creationId xmlns:a16="http://schemas.microsoft.com/office/drawing/2014/main" id="{43AA0E08-3ECE-47E4-A5BD-EEEDD839A4CD}"/>
              </a:ext>
            </a:extLst>
          </p:cNvPr>
          <p:cNvPicPr>
            <a:picLocks noChangeAspect="1"/>
          </p:cNvPicPr>
          <p:nvPr/>
        </p:nvPicPr>
        <p:blipFill>
          <a:blip r:embed="rId3"/>
          <a:stretch>
            <a:fillRect/>
          </a:stretch>
        </p:blipFill>
        <p:spPr>
          <a:xfrm>
            <a:off x="1524" y="0"/>
            <a:ext cx="12188952" cy="6858000"/>
          </a:xfrm>
          <a:prstGeom prst="rect">
            <a:avLst/>
          </a:prstGeom>
        </p:spPr>
      </p:pic>
    </p:spTree>
    <p:extLst>
      <p:ext uri="{BB962C8B-B14F-4D97-AF65-F5344CB8AC3E}">
        <p14:creationId xmlns:p14="http://schemas.microsoft.com/office/powerpoint/2010/main" val="180017175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3" name="Rectangle 52">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4" name="Picture 3" descr="A picture containing text&#10;&#10;Description automatically generated">
            <a:extLst>
              <a:ext uri="{FF2B5EF4-FFF2-40B4-BE49-F238E27FC236}">
                <a16:creationId xmlns:a16="http://schemas.microsoft.com/office/drawing/2014/main" id="{2D0BD7F4-9991-45B5-890F-52E2DF6AE712}"/>
              </a:ext>
            </a:extLst>
          </p:cNvPr>
          <p:cNvPicPr>
            <a:picLocks noChangeAspect="1"/>
          </p:cNvPicPr>
          <p:nvPr/>
        </p:nvPicPr>
        <p:blipFill rotWithShape="1">
          <a:blip r:embed="rId3"/>
          <a:srcRect t="11398" b="15087"/>
          <a:stretch/>
        </p:blipFill>
        <p:spPr>
          <a:xfrm>
            <a:off x="20" y="1282"/>
            <a:ext cx="12191980" cy="6856718"/>
          </a:xfrm>
          <a:prstGeom prst="rect">
            <a:avLst/>
          </a:prstGeom>
        </p:spPr>
      </p:pic>
    </p:spTree>
    <p:extLst>
      <p:ext uri="{BB962C8B-B14F-4D97-AF65-F5344CB8AC3E}">
        <p14:creationId xmlns:p14="http://schemas.microsoft.com/office/powerpoint/2010/main" val="326196644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flipH="1">
            <a:off x="453224" y="302150"/>
            <a:ext cx="7952"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521605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4" name="Picture 3" descr="A picture containing drawing&#10;&#10;Description automatically generated">
            <a:extLst>
              <a:ext uri="{FF2B5EF4-FFF2-40B4-BE49-F238E27FC236}">
                <a16:creationId xmlns:a16="http://schemas.microsoft.com/office/drawing/2014/main" id="{DD28457C-74E1-F148-AFC5-263CF750827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33645" y="4510103"/>
            <a:ext cx="2204107" cy="1952339"/>
          </a:xfrm>
          <a:prstGeom prst="rect">
            <a:avLst/>
          </a:prstGeom>
        </p:spPr>
      </p:pic>
      <p:sp>
        <p:nvSpPr>
          <p:cNvPr id="12" name="Rectangle 11">
            <a:extLst>
              <a:ext uri="{FF2B5EF4-FFF2-40B4-BE49-F238E27FC236}">
                <a16:creationId xmlns:a16="http://schemas.microsoft.com/office/drawing/2014/main" id="{E14E930B-66EB-8941-B349-73B1AB9EE33A}"/>
              </a:ext>
            </a:extLst>
          </p:cNvPr>
          <p:cNvSpPr/>
          <p:nvPr/>
        </p:nvSpPr>
        <p:spPr>
          <a:xfrm>
            <a:off x="942421" y="881349"/>
            <a:ext cx="9453718" cy="3785652"/>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lnSpc>
                <a:spcPct val="150000"/>
              </a:lnSpc>
            </a:pPr>
            <a:r>
              <a:rPr lang="ar-SA" sz="9600" b="1" dirty="0">
                <a:ln/>
                <a:solidFill>
                  <a:srgbClr val="00B050"/>
                </a:solidFill>
                <a:latin typeface="Tahoma" panose="020B0604030504040204" pitchFamily="34" charset="0"/>
                <a:ea typeface="Tahoma" panose="020B0604030504040204" pitchFamily="34" charset="0"/>
              </a:rPr>
              <a:t>الآية</a:t>
            </a:r>
          </a:p>
          <a:p>
            <a:pPr algn="ctr">
              <a:spcAft>
                <a:spcPts val="600"/>
              </a:spcAft>
            </a:pPr>
            <a:r>
              <a:rPr lang="ar-LB" sz="4800" b="1" i="0" dirty="0">
                <a:solidFill>
                  <a:srgbClr val="7030A0"/>
                </a:solidFill>
                <a:effectLst/>
                <a:latin typeface="Helvetica Neue"/>
              </a:rPr>
              <a:t>وَاظِبُوا عَلَى الصَّلاَةِ سَاهِرِينَ فِيهَا بِالشُّكْرِ.</a:t>
            </a:r>
            <a:br>
              <a:rPr lang="ar-LB" sz="5400" dirty="0">
                <a:solidFill>
                  <a:srgbClr val="7030A0"/>
                </a:solidFill>
              </a:rPr>
            </a:br>
            <a:r>
              <a:rPr lang="ar-LB" sz="4800" b="0" i="0" dirty="0">
                <a:solidFill>
                  <a:srgbClr val="7030A0"/>
                </a:solidFill>
                <a:effectLst/>
                <a:latin typeface="Tahoma" panose="020B0604030504040204" pitchFamily="34" charset="0"/>
              </a:rPr>
              <a:t>كولوسي ٤: ٢  </a:t>
            </a:r>
            <a:endParaRPr lang="en-US" sz="5400" b="0" i="0" dirty="0">
              <a:solidFill>
                <a:srgbClr val="7030A0"/>
              </a:solidFill>
              <a:effectLst/>
              <a:latin typeface="Tahoma" panose="020B0604030504040204" pitchFamily="34" charset="0"/>
            </a:endParaRPr>
          </a:p>
        </p:txBody>
      </p:sp>
      <p:pic>
        <p:nvPicPr>
          <p:cNvPr id="2" name="Picture 1">
            <a:extLst>
              <a:ext uri="{FF2B5EF4-FFF2-40B4-BE49-F238E27FC236}">
                <a16:creationId xmlns:a16="http://schemas.microsoft.com/office/drawing/2014/main" id="{F84C69F3-C062-05E3-D07A-6EAFA007A3C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181263940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group of balloons&#10;&#10;Description automatically generated with medium confidence">
            <a:extLst>
              <a:ext uri="{FF2B5EF4-FFF2-40B4-BE49-F238E27FC236}">
                <a16:creationId xmlns:a16="http://schemas.microsoft.com/office/drawing/2014/main" id="{1CE6EB53-1B0F-4421-BD2F-89E8A1832D6C}"/>
              </a:ext>
            </a:extLst>
          </p:cNvPr>
          <p:cNvPicPr>
            <a:picLocks noChangeAspect="1"/>
          </p:cNvPicPr>
          <p:nvPr/>
        </p:nvPicPr>
        <p:blipFill>
          <a:blip r:embed="rId3"/>
          <a:stretch>
            <a:fillRect/>
          </a:stretch>
        </p:blipFill>
        <p:spPr>
          <a:xfrm>
            <a:off x="5884871" y="3004503"/>
            <a:ext cx="3333750" cy="3333750"/>
          </a:xfrm>
          <a:prstGeom prst="rect">
            <a:avLst/>
          </a:prstGeom>
        </p:spPr>
      </p:pic>
      <p:pic>
        <p:nvPicPr>
          <p:cNvPr id="14" name="Picture 13">
            <a:extLst>
              <a:ext uri="{FF2B5EF4-FFF2-40B4-BE49-F238E27FC236}">
                <a16:creationId xmlns:a16="http://schemas.microsoft.com/office/drawing/2014/main" id="{FB5C1CCE-8FF3-4F77-A12F-B5A5CD913E66}"/>
              </a:ext>
            </a:extLst>
          </p:cNvPr>
          <p:cNvPicPr>
            <a:picLocks noChangeAspect="1"/>
          </p:cNvPicPr>
          <p:nvPr/>
        </p:nvPicPr>
        <p:blipFill rotWithShape="1">
          <a:blip r:embed="rId4"/>
          <a:srcRect r="45623"/>
          <a:stretch/>
        </p:blipFill>
        <p:spPr>
          <a:xfrm>
            <a:off x="1763199" y="1083600"/>
            <a:ext cx="4443471" cy="5774400"/>
          </a:xfrm>
          <a:prstGeom prst="rect">
            <a:avLst/>
          </a:prstGeom>
        </p:spPr>
      </p:pic>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21705" y="6551875"/>
            <a:ext cx="690525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2170953" y="661345"/>
            <a:ext cx="6659309" cy="156966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00B050"/>
                </a:solidFill>
                <a:latin typeface="Tahoma" panose="020B0604030504040204" pitchFamily="34" charset="0"/>
                <a:ea typeface="Tahoma" panose="020B0604030504040204" pitchFamily="34" charset="0"/>
              </a:rPr>
              <a:t>لعبة لحفظ الآية</a:t>
            </a:r>
          </a:p>
        </p:txBody>
      </p:sp>
      <p:pic>
        <p:nvPicPr>
          <p:cNvPr id="2" name="Picture 1">
            <a:extLst>
              <a:ext uri="{FF2B5EF4-FFF2-40B4-BE49-F238E27FC236}">
                <a16:creationId xmlns:a16="http://schemas.microsoft.com/office/drawing/2014/main" id="{A7896F13-5339-361B-F62B-3A10847E483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1105245861"/>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34287" y="1797841"/>
            <a:ext cx="10923425" cy="2688044"/>
          </a:xfrm>
          <a:prstGeom prst="rect">
            <a:avLst/>
          </a:prstGeom>
        </p:spPr>
        <p:txBody>
          <a:bodyPr wrap="square">
            <a:spAutoFit/>
          </a:bodyPr>
          <a:lstStyle/>
          <a:p>
            <a:pPr algn="ctr" rtl="1">
              <a:lnSpc>
                <a:spcPct val="150000"/>
              </a:lnSpc>
            </a:pPr>
            <a:r>
              <a:rPr lang="en-US" sz="6000" i="0" dirty="0">
                <a:solidFill>
                  <a:srgbClr val="273582"/>
                </a:solidFill>
                <a:effectLst/>
                <a:latin typeface="Tahoma" panose="020B0604030504040204" pitchFamily="34" charset="0"/>
              </a:rPr>
              <a:t>)</a:t>
            </a:r>
            <a:r>
              <a:rPr lang="ar-LB" sz="6000" b="1" i="0" dirty="0">
                <a:solidFill>
                  <a:srgbClr val="273582"/>
                </a:solidFill>
                <a:effectLst/>
                <a:latin typeface="Tahoma" panose="020B0604030504040204" pitchFamily="34" charset="0"/>
              </a:rPr>
              <a:t>دعوا الأولاد يأتون إلي عندي لهم بركات</a:t>
            </a:r>
          </a:p>
          <a:p>
            <a:pPr algn="ctr" rtl="1">
              <a:lnSpc>
                <a:spcPct val="150000"/>
              </a:lnSpc>
            </a:pPr>
            <a:r>
              <a:rPr lang="ar-LB" sz="6000" b="1" i="0" dirty="0">
                <a:solidFill>
                  <a:srgbClr val="273582"/>
                </a:solidFill>
                <a:effectLst/>
                <a:latin typeface="Tahoma" panose="020B0604030504040204" pitchFamily="34" charset="0"/>
              </a:rPr>
              <a:t>لأن لمثل هؤلاء ملكوت السموات</a:t>
            </a:r>
            <a:r>
              <a:rPr lang="en-US" sz="6000" i="0" dirty="0">
                <a:solidFill>
                  <a:srgbClr val="273582"/>
                </a:solidFill>
                <a:effectLst/>
                <a:latin typeface="Tahoma" panose="020B0604030504040204" pitchFamily="34" charset="0"/>
              </a:rPr>
              <a:t>(</a:t>
            </a:r>
            <a:r>
              <a:rPr lang="en-US" sz="6000" b="1" i="0" dirty="0">
                <a:solidFill>
                  <a:srgbClr val="273582"/>
                </a:solidFill>
                <a:effectLst/>
                <a:latin typeface="Arial" panose="020B0604020202020204" pitchFamily="34" charset="0"/>
                <a:cs typeface="Arial" panose="020B0604020202020204" pitchFamily="34" charset="0"/>
              </a:rPr>
              <a:t>٢</a:t>
            </a:r>
            <a:endParaRPr lang="ar-LB" sz="6000" b="1" i="0" dirty="0">
              <a:solidFill>
                <a:srgbClr val="273582"/>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399003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21705" y="6551875"/>
            <a:ext cx="690525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1621198" y="638577"/>
            <a:ext cx="7173812" cy="156966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00B050"/>
                </a:solidFill>
                <a:latin typeface="Tahoma" panose="020B0604030504040204" pitchFamily="34" charset="0"/>
                <a:ea typeface="Tahoma" panose="020B0604030504040204" pitchFamily="34" charset="0"/>
              </a:rPr>
              <a:t>لعبة</a:t>
            </a:r>
            <a:r>
              <a:rPr lang="ar-LB" sz="9600" b="1" dirty="0">
                <a:ln/>
                <a:solidFill>
                  <a:srgbClr val="00B050"/>
                </a:solidFill>
                <a:latin typeface="Tahoma" panose="020B0604030504040204" pitchFamily="34" charset="0"/>
                <a:ea typeface="Tahoma" panose="020B0604030504040204" pitchFamily="34" charset="0"/>
              </a:rPr>
              <a:t>:</a:t>
            </a:r>
            <a:r>
              <a:rPr lang="ar-SA" sz="9600" b="1" dirty="0">
                <a:ln/>
                <a:solidFill>
                  <a:srgbClr val="00B050"/>
                </a:solidFill>
                <a:latin typeface="Tahoma" panose="020B0604030504040204" pitchFamily="34" charset="0"/>
                <a:ea typeface="Tahoma" panose="020B0604030504040204" pitchFamily="34" charset="0"/>
              </a:rPr>
              <a:t> </a:t>
            </a:r>
            <a:r>
              <a:rPr lang="ar-LB" sz="9600" b="1" i="0" dirty="0">
                <a:solidFill>
                  <a:srgbClr val="00B050"/>
                </a:solidFill>
                <a:effectLst/>
                <a:latin typeface="Tahoma" panose="020B0604030504040204" pitchFamily="34" charset="0"/>
              </a:rPr>
              <a:t>مثلها صح </a:t>
            </a:r>
            <a:endParaRPr lang="ar-SA" sz="9600" b="1" dirty="0">
              <a:ln/>
              <a:solidFill>
                <a:srgbClr val="00B050"/>
              </a:solidFill>
              <a:latin typeface="Tahoma" panose="020B0604030504040204" pitchFamily="34" charset="0"/>
              <a:ea typeface="Tahoma" panose="020B0604030504040204" pitchFamily="34" charset="0"/>
            </a:endParaRPr>
          </a:p>
        </p:txBody>
      </p:sp>
      <p:pic>
        <p:nvPicPr>
          <p:cNvPr id="13" name="Picture 12" descr="A picture containing text, box&#10;&#10;Description automatically generated">
            <a:extLst>
              <a:ext uri="{FF2B5EF4-FFF2-40B4-BE49-F238E27FC236}">
                <a16:creationId xmlns:a16="http://schemas.microsoft.com/office/drawing/2014/main" id="{B0A57C61-88CB-4DBC-8CB2-A5FEFE5A3CF8}"/>
              </a:ext>
            </a:extLst>
          </p:cNvPr>
          <p:cNvPicPr>
            <a:picLocks noChangeAspect="1"/>
          </p:cNvPicPr>
          <p:nvPr/>
        </p:nvPicPr>
        <p:blipFill>
          <a:blip r:embed="rId3"/>
          <a:stretch>
            <a:fillRect/>
          </a:stretch>
        </p:blipFill>
        <p:spPr>
          <a:xfrm>
            <a:off x="3078928" y="2275932"/>
            <a:ext cx="4754877" cy="4140552"/>
          </a:xfrm>
          <a:prstGeom prst="rect">
            <a:avLst/>
          </a:prstGeom>
        </p:spPr>
      </p:pic>
      <p:pic>
        <p:nvPicPr>
          <p:cNvPr id="2" name="Picture 1">
            <a:extLst>
              <a:ext uri="{FF2B5EF4-FFF2-40B4-BE49-F238E27FC236}">
                <a16:creationId xmlns:a16="http://schemas.microsoft.com/office/drawing/2014/main" id="{7A5774C7-6933-2BFD-4D3A-BA432039745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709361648"/>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DD2A183-E940-1C49-9877-440856A564EA}"/>
              </a:ext>
            </a:extLst>
          </p:cNvPr>
          <p:cNvSpPr/>
          <p:nvPr/>
        </p:nvSpPr>
        <p:spPr>
          <a:xfrm>
            <a:off x="2373293" y="2833955"/>
            <a:ext cx="3209533" cy="1107996"/>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نراكم قريباً</a:t>
            </a:r>
            <a:endParaRPr lang="en-US" sz="6600" b="1" dirty="0">
              <a:ln/>
              <a:solidFill>
                <a:srgbClr val="00B050"/>
              </a:solidFill>
              <a:latin typeface="Tahoma" panose="020B0604030504040204" pitchFamily="34" charset="0"/>
              <a:ea typeface="Tahoma" panose="020B0604030504040204" pitchFamily="34" charset="0"/>
            </a:endParaRPr>
          </a:p>
        </p:txBody>
      </p:sp>
      <p:sp>
        <p:nvSpPr>
          <p:cNvPr id="18" name="Rectangle 17">
            <a:extLst>
              <a:ext uri="{FF2B5EF4-FFF2-40B4-BE49-F238E27FC236}">
                <a16:creationId xmlns:a16="http://schemas.microsoft.com/office/drawing/2014/main" id="{DA6F6DF2-A798-5A42-BCE5-B2B2937DA8AB}"/>
              </a:ext>
            </a:extLst>
          </p:cNvPr>
          <p:cNvSpPr/>
          <p:nvPr/>
        </p:nvSpPr>
        <p:spPr>
          <a:xfrm>
            <a:off x="1491854" y="4158497"/>
            <a:ext cx="4604146" cy="1862048"/>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11500" b="1" dirty="0">
                <a:ln/>
                <a:solidFill>
                  <a:srgbClr val="7030A0"/>
                </a:solidFill>
                <a:latin typeface="Tahoma" panose="020B0604030504040204" pitchFamily="34" charset="0"/>
                <a:ea typeface="Tahoma" panose="020B0604030504040204" pitchFamily="34" charset="0"/>
              </a:rPr>
              <a:t>إلى اللقاء</a:t>
            </a:r>
            <a:endParaRPr lang="en-US" sz="11500" b="1"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0004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57200" y="2302625"/>
            <a:ext cx="3976" cy="42651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flipV="1">
            <a:off x="453226" y="6551875"/>
            <a:ext cx="4841585" cy="1590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294811" y="6567777"/>
            <a:ext cx="6616243"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D5C9C9CA-A4CB-D731-20B2-7F0D0F806FE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515422" y="356313"/>
            <a:ext cx="5395632" cy="2893500"/>
          </a:xfrm>
          <a:prstGeom prst="rect">
            <a:avLst/>
          </a:prstGeom>
        </p:spPr>
      </p:pic>
    </p:spTree>
    <p:extLst>
      <p:ext uri="{BB962C8B-B14F-4D97-AF65-F5344CB8AC3E}">
        <p14:creationId xmlns:p14="http://schemas.microsoft.com/office/powerpoint/2010/main" val="237934199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280945" y="1808926"/>
            <a:ext cx="11204487" cy="2431371"/>
          </a:xfrm>
          <a:prstGeom prst="rect">
            <a:avLst/>
          </a:prstGeom>
        </p:spPr>
        <p:txBody>
          <a:bodyPr wrap="square">
            <a:spAutoFit/>
          </a:bodyPr>
          <a:lstStyle/>
          <a:p>
            <a:pPr algn="ctr" rtl="1">
              <a:lnSpc>
                <a:spcPct val="150000"/>
              </a:lnSpc>
            </a:pPr>
            <a:r>
              <a:rPr lang="en-US" sz="5400" i="0" dirty="0">
                <a:solidFill>
                  <a:srgbClr val="273582"/>
                </a:solidFill>
                <a:effectLst/>
                <a:latin typeface="Tahoma" panose="020B0604030504040204" pitchFamily="34" charset="0"/>
              </a:rPr>
              <a:t>)</a:t>
            </a:r>
            <a:r>
              <a:rPr lang="ar-LB" sz="5400" b="1" i="0" dirty="0">
                <a:solidFill>
                  <a:srgbClr val="273582"/>
                </a:solidFill>
                <a:effectLst/>
                <a:latin typeface="Tahoma" panose="020B0604030504040204" pitchFamily="34" charset="0"/>
              </a:rPr>
              <a:t>رب المجد قال.. رب المجد قال قال إيه؟</a:t>
            </a:r>
            <a:r>
              <a:rPr lang="en-US" sz="5400" dirty="0">
                <a:solidFill>
                  <a:srgbClr val="273582"/>
                </a:solidFill>
                <a:latin typeface="Tahoma" panose="020B0604030504040204" pitchFamily="34" charset="0"/>
              </a:rPr>
              <a:t>(</a:t>
            </a:r>
            <a:r>
              <a:rPr lang="ar-LB" sz="5400" b="1" i="0" dirty="0">
                <a:solidFill>
                  <a:srgbClr val="273582"/>
                </a:solidFill>
                <a:effectLst/>
                <a:latin typeface="Tahoma" panose="020B0604030504040204" pitchFamily="34" charset="0"/>
              </a:rPr>
              <a:t>٢</a:t>
            </a:r>
          </a:p>
          <a:p>
            <a:pPr algn="ctr" rtl="1">
              <a:lnSpc>
                <a:spcPct val="150000"/>
              </a:lnSpc>
            </a:pPr>
            <a:r>
              <a:rPr lang="ar-LB" sz="5400" i="0" dirty="0">
                <a:solidFill>
                  <a:srgbClr val="273582"/>
                </a:solidFill>
                <a:effectLst/>
                <a:latin typeface="Tahoma" panose="020B0604030504040204" pitchFamily="34" charset="0"/>
              </a:rPr>
              <a:t>(</a:t>
            </a:r>
            <a:r>
              <a:rPr lang="ar-LB" sz="5400" b="1" i="0" dirty="0">
                <a:solidFill>
                  <a:srgbClr val="273582"/>
                </a:solidFill>
                <a:effectLst/>
                <a:latin typeface="Tahoma" panose="020B0604030504040204" pitchFamily="34" charset="0"/>
              </a:rPr>
              <a:t>ي س و ع بيحب الاولاد</a:t>
            </a:r>
            <a:r>
              <a:rPr lang="ar-LB" sz="5400" i="0" dirty="0">
                <a:solidFill>
                  <a:srgbClr val="273582"/>
                </a:solidFill>
                <a:effectLst/>
                <a:latin typeface="Tahoma" panose="020B0604030504040204" pitchFamily="34" charset="0"/>
              </a:rPr>
              <a:t>)</a:t>
            </a:r>
            <a:r>
              <a:rPr lang="ar-LB" sz="5400" b="1" i="0" dirty="0">
                <a:solidFill>
                  <a:srgbClr val="273582"/>
                </a:solidFill>
                <a:effectLst/>
                <a:latin typeface="Tahoma" panose="020B0604030504040204" pitchFamily="34" charset="0"/>
              </a:rPr>
              <a:t>٢</a:t>
            </a:r>
          </a:p>
        </p:txBody>
      </p:sp>
    </p:spTree>
    <p:extLst>
      <p:ext uri="{BB962C8B-B14F-4D97-AF65-F5344CB8AC3E}">
        <p14:creationId xmlns:p14="http://schemas.microsoft.com/office/powerpoint/2010/main" val="9122294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38384" y="1666146"/>
            <a:ext cx="10915231" cy="2688044"/>
          </a:xfrm>
          <a:prstGeom prst="rect">
            <a:avLst/>
          </a:prstGeom>
        </p:spPr>
        <p:txBody>
          <a:bodyPr wrap="square">
            <a:spAutoFit/>
          </a:bodyPr>
          <a:lstStyle/>
          <a:p>
            <a:pPr algn="ctr" rtl="1">
              <a:lnSpc>
                <a:spcPct val="150000"/>
              </a:lnSpc>
            </a:pPr>
            <a:r>
              <a:rPr lang="en-US" sz="6000" dirty="0">
                <a:solidFill>
                  <a:srgbClr val="273582"/>
                </a:solidFill>
                <a:latin typeface="Tahoma" panose="020B0604030504040204" pitchFamily="34" charset="0"/>
              </a:rPr>
              <a:t>)</a:t>
            </a:r>
            <a:r>
              <a:rPr lang="ar-LB" sz="6000" b="1" i="0" dirty="0">
                <a:solidFill>
                  <a:srgbClr val="273582"/>
                </a:solidFill>
                <a:effectLst/>
                <a:latin typeface="Tahoma" panose="020B0604030504040204" pitchFamily="34" charset="0"/>
              </a:rPr>
              <a:t>وإحنا كمان بنحبّه لأنه فدانا على الصليب</a:t>
            </a:r>
          </a:p>
          <a:p>
            <a:pPr algn="ctr" rtl="1">
              <a:lnSpc>
                <a:spcPct val="150000"/>
              </a:lnSpc>
            </a:pPr>
            <a:r>
              <a:rPr lang="ar-LB" sz="6000" b="1" i="0" dirty="0">
                <a:solidFill>
                  <a:srgbClr val="273582"/>
                </a:solidFill>
                <a:effectLst/>
                <a:latin typeface="Tahoma" panose="020B0604030504040204" pitchFamily="34" charset="0"/>
              </a:rPr>
              <a:t>وسفك دمه الطاهر عنا وهو أغلى حبيب</a:t>
            </a:r>
            <a:r>
              <a:rPr lang="en-US" sz="6000" i="0" dirty="0">
                <a:solidFill>
                  <a:srgbClr val="273582"/>
                </a:solidFill>
                <a:effectLst/>
                <a:latin typeface="Tahoma" panose="020B0604030504040204" pitchFamily="34" charset="0"/>
              </a:rPr>
              <a:t>(</a:t>
            </a:r>
            <a:r>
              <a:rPr lang="en-US" sz="6000" b="1" i="0" dirty="0">
                <a:solidFill>
                  <a:srgbClr val="273582"/>
                </a:solidFill>
                <a:effectLst/>
                <a:latin typeface="Arial" panose="020B0604020202020204" pitchFamily="34" charset="0"/>
                <a:cs typeface="Arial" panose="020B0604020202020204" pitchFamily="34" charset="0"/>
              </a:rPr>
              <a:t>٢</a:t>
            </a:r>
            <a:endParaRPr lang="ar-LB" sz="6000" b="1" i="0" dirty="0">
              <a:solidFill>
                <a:srgbClr val="273582"/>
              </a:solidFill>
              <a:effectLst/>
              <a:latin typeface="Tahoma" panose="020B0604030504040204" pitchFamily="34" charset="0"/>
            </a:endParaRPr>
          </a:p>
        </p:txBody>
      </p:sp>
    </p:spTree>
    <p:extLst>
      <p:ext uri="{BB962C8B-B14F-4D97-AF65-F5344CB8AC3E}">
        <p14:creationId xmlns:p14="http://schemas.microsoft.com/office/powerpoint/2010/main" val="4316632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280945" y="1808926"/>
            <a:ext cx="11204487" cy="2431371"/>
          </a:xfrm>
          <a:prstGeom prst="rect">
            <a:avLst/>
          </a:prstGeom>
        </p:spPr>
        <p:txBody>
          <a:bodyPr wrap="square">
            <a:spAutoFit/>
          </a:bodyPr>
          <a:lstStyle/>
          <a:p>
            <a:pPr algn="ctr" rtl="1">
              <a:lnSpc>
                <a:spcPct val="150000"/>
              </a:lnSpc>
            </a:pPr>
            <a:r>
              <a:rPr lang="en-US" sz="5400" i="0" dirty="0">
                <a:solidFill>
                  <a:srgbClr val="273582"/>
                </a:solidFill>
                <a:effectLst/>
                <a:latin typeface="Tahoma" panose="020B0604030504040204" pitchFamily="34" charset="0"/>
              </a:rPr>
              <a:t>)</a:t>
            </a:r>
            <a:r>
              <a:rPr lang="ar-LB" sz="5400" b="1" i="0" dirty="0">
                <a:solidFill>
                  <a:srgbClr val="273582"/>
                </a:solidFill>
                <a:effectLst/>
                <a:latin typeface="Tahoma" panose="020B0604030504040204" pitchFamily="34" charset="0"/>
              </a:rPr>
              <a:t>رب المجد قال.. رب المجد قال قال إيه؟</a:t>
            </a:r>
            <a:r>
              <a:rPr lang="en-US" sz="5400" dirty="0">
                <a:solidFill>
                  <a:srgbClr val="273582"/>
                </a:solidFill>
                <a:latin typeface="Tahoma" panose="020B0604030504040204" pitchFamily="34" charset="0"/>
              </a:rPr>
              <a:t>(</a:t>
            </a:r>
            <a:r>
              <a:rPr lang="ar-LB" sz="5400" b="1" i="0" dirty="0">
                <a:solidFill>
                  <a:srgbClr val="273582"/>
                </a:solidFill>
                <a:effectLst/>
                <a:latin typeface="Tahoma" panose="020B0604030504040204" pitchFamily="34" charset="0"/>
              </a:rPr>
              <a:t>٢</a:t>
            </a:r>
          </a:p>
          <a:p>
            <a:pPr algn="ctr" rtl="1">
              <a:lnSpc>
                <a:spcPct val="150000"/>
              </a:lnSpc>
            </a:pPr>
            <a:r>
              <a:rPr lang="ar-LB" sz="5400" i="0" dirty="0">
                <a:solidFill>
                  <a:srgbClr val="273582"/>
                </a:solidFill>
                <a:effectLst/>
                <a:latin typeface="Tahoma" panose="020B0604030504040204" pitchFamily="34" charset="0"/>
              </a:rPr>
              <a:t>(</a:t>
            </a:r>
            <a:r>
              <a:rPr lang="ar-LB" sz="5400" b="1" i="0" dirty="0">
                <a:solidFill>
                  <a:srgbClr val="273582"/>
                </a:solidFill>
                <a:effectLst/>
                <a:latin typeface="Tahoma" panose="020B0604030504040204" pitchFamily="34" charset="0"/>
              </a:rPr>
              <a:t>ي س و ع بيحب الاولاد</a:t>
            </a:r>
            <a:r>
              <a:rPr lang="ar-LB" sz="5400" i="0" dirty="0">
                <a:solidFill>
                  <a:srgbClr val="273582"/>
                </a:solidFill>
                <a:effectLst/>
                <a:latin typeface="Tahoma" panose="020B0604030504040204" pitchFamily="34" charset="0"/>
              </a:rPr>
              <a:t>)</a:t>
            </a:r>
            <a:r>
              <a:rPr lang="en-US" sz="5400" b="1" i="0" dirty="0">
                <a:solidFill>
                  <a:srgbClr val="273582"/>
                </a:solidFill>
                <a:effectLst/>
                <a:latin typeface="Tahoma" panose="020B0604030504040204" pitchFamily="34" charset="0"/>
              </a:rPr>
              <a:t> </a:t>
            </a:r>
            <a:r>
              <a:rPr lang="en-US" sz="5400" b="1" i="0" dirty="0">
                <a:solidFill>
                  <a:srgbClr val="273582"/>
                </a:solidFill>
                <a:effectLst/>
                <a:latin typeface="Arial" panose="020B0604020202020204" pitchFamily="34" charset="0"/>
                <a:cs typeface="Arial" panose="020B0604020202020204" pitchFamily="34" charset="0"/>
              </a:rPr>
              <a:t>٦</a:t>
            </a:r>
            <a:endParaRPr lang="ar-LB" sz="5400" b="1" i="0" dirty="0">
              <a:solidFill>
                <a:srgbClr val="273582"/>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614948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220877" y="1816902"/>
            <a:ext cx="5805370" cy="2031325"/>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ترنيمة:</a:t>
            </a:r>
          </a:p>
          <a:p>
            <a:pPr algn="ctr"/>
            <a:r>
              <a:rPr lang="ar-LB" sz="6000" dirty="0">
                <a:solidFill>
                  <a:srgbClr val="7030A0"/>
                </a:solidFill>
              </a:rPr>
              <a:t>يسوع بيحبني </a:t>
            </a:r>
            <a:endParaRPr lang="en-US" sz="60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1144580"/>
            <a:ext cx="0" cy="54231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يسوع بيحبني">
            <a:hlinkClick r:id="" action="ppaction://media"/>
            <a:extLst>
              <a:ext uri="{FF2B5EF4-FFF2-40B4-BE49-F238E27FC236}">
                <a16:creationId xmlns:a16="http://schemas.microsoft.com/office/drawing/2014/main" id="{C3DA49B7-5F91-471F-A15D-EDD6C337E791}"/>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685496" y="701675"/>
            <a:ext cx="609600" cy="609600"/>
          </a:xfrm>
          <a:prstGeom prst="rect">
            <a:avLst/>
          </a:prstGeom>
        </p:spPr>
      </p:pic>
    </p:spTree>
    <p:extLst>
      <p:ext uri="{BB962C8B-B14F-4D97-AF65-F5344CB8AC3E}">
        <p14:creationId xmlns:p14="http://schemas.microsoft.com/office/powerpoint/2010/main" val="182791093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7">
                <p:cTn id="7" fill="hold" display="0">
                  <p:stCondLst>
                    <p:cond delay="indefinite"/>
                  </p:stCondLst>
                  <p:endCondLst>
                    <p:cond evt="onStopAudio" delay="0">
                      <p:tgtEl>
                        <p:sldTgt/>
                      </p:tgtEl>
                    </p:cond>
                  </p:endCondLst>
                </p:cTn>
                <p:tgtEl>
                  <p:spTgt spid="2"/>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583872" y="1205811"/>
            <a:ext cx="11204487" cy="4076244"/>
          </a:xfrm>
          <a:prstGeom prst="rect">
            <a:avLst/>
          </a:prstGeom>
        </p:spPr>
        <p:txBody>
          <a:bodyPr wrap="square">
            <a:spAutoFit/>
          </a:bodyPr>
          <a:lstStyle/>
          <a:p>
            <a:pPr algn="ctr" rtl="1">
              <a:lnSpc>
                <a:spcPct val="150000"/>
              </a:lnSpc>
            </a:pPr>
            <a:r>
              <a:rPr lang="ar-LB" sz="6000" b="1" i="0" dirty="0">
                <a:solidFill>
                  <a:srgbClr val="273582"/>
                </a:solidFill>
                <a:effectLst/>
                <a:latin typeface="Tahoma" panose="020B0604030504040204" pitchFamily="34" charset="0"/>
              </a:rPr>
              <a:t>رجلك اليمين طلعها قدام</a:t>
            </a:r>
          </a:p>
          <a:p>
            <a:pPr algn="ctr" rtl="1">
              <a:lnSpc>
                <a:spcPct val="150000"/>
              </a:lnSpc>
            </a:pPr>
            <a:r>
              <a:rPr lang="ar-LB" sz="6000" b="1" i="0" dirty="0">
                <a:solidFill>
                  <a:srgbClr val="273582"/>
                </a:solidFill>
                <a:effectLst/>
                <a:latin typeface="Tahoma" panose="020B0604030504040204" pitchFamily="34" charset="0"/>
              </a:rPr>
              <a:t>رجلك الشمال زيها تمام</a:t>
            </a:r>
          </a:p>
          <a:p>
            <a:pPr algn="ctr" rtl="1">
              <a:lnSpc>
                <a:spcPct val="150000"/>
              </a:lnSpc>
            </a:pPr>
            <a:r>
              <a:rPr lang="ar-LB" sz="6000" b="1" i="0" dirty="0">
                <a:solidFill>
                  <a:srgbClr val="273582"/>
                </a:solidFill>
                <a:effectLst/>
                <a:latin typeface="Tahoma" panose="020B0604030504040204" pitchFamily="34" charset="0"/>
              </a:rPr>
              <a:t>نط نطة لورا ارجع مكانك على صوتك وقول </a:t>
            </a:r>
          </a:p>
        </p:txBody>
      </p:sp>
    </p:spTree>
    <p:extLst>
      <p:ext uri="{BB962C8B-B14F-4D97-AF65-F5344CB8AC3E}">
        <p14:creationId xmlns:p14="http://schemas.microsoft.com/office/powerpoint/2010/main" val="18755125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3458</TotalTime>
  <Words>1855</Words>
  <Application>Microsoft Macintosh PowerPoint</Application>
  <PresentationFormat>Widescreen</PresentationFormat>
  <Paragraphs>228</Paragraphs>
  <Slides>41</Slides>
  <Notes>16</Notes>
  <HiddenSlides>0</HiddenSlides>
  <MMClips>4</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41</vt:i4>
      </vt:variant>
    </vt:vector>
  </HeadingPairs>
  <TitlesOfParts>
    <vt:vector size="48" baseType="lpstr">
      <vt:lpstr>Arial</vt:lpstr>
      <vt:lpstr>Calibri</vt:lpstr>
      <vt:lpstr>Calibri Light</vt:lpstr>
      <vt:lpstr>Helvetica Neue</vt:lpstr>
      <vt:lpstr>Tahoma</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365 Pro Plus</dc:creator>
  <cp:lastModifiedBy>Sarah Hanna</cp:lastModifiedBy>
  <cp:revision>837</cp:revision>
  <dcterms:created xsi:type="dcterms:W3CDTF">2020-02-20T11:27:55Z</dcterms:created>
  <dcterms:modified xsi:type="dcterms:W3CDTF">2023-11-09T11:19:14Z</dcterms:modified>
</cp:coreProperties>
</file>